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73" r:id="rId4"/>
    <p:sldId id="274" r:id="rId5"/>
    <p:sldId id="275" r:id="rId6"/>
    <p:sldId id="276" r:id="rId7"/>
    <p:sldId id="258" r:id="rId8"/>
    <p:sldId id="259" r:id="rId9"/>
    <p:sldId id="277" r:id="rId10"/>
    <p:sldId id="260" r:id="rId11"/>
    <p:sldId id="278" r:id="rId12"/>
    <p:sldId id="279" r:id="rId13"/>
    <p:sldId id="264" r:id="rId14"/>
    <p:sldId id="280" r:id="rId15"/>
    <p:sldId id="267" r:id="rId16"/>
    <p:sldId id="266" r:id="rId17"/>
    <p:sldId id="268" r:id="rId18"/>
    <p:sldId id="269" r:id="rId19"/>
    <p:sldId id="281" r:id="rId20"/>
    <p:sldId id="271" r:id="rId21"/>
    <p:sldId id="282" r:id="rId22"/>
    <p:sldId id="283" r:id="rId23"/>
    <p:sldId id="284" r:id="rId24"/>
    <p:sldId id="272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5626B-D59E-4409-AF83-DCE3CDD047C3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253CD-3E5E-4450-B16C-64FB5D690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EE155-B11A-41DC-B0F3-03641E48102A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FB419-4FEB-4A77-8ABD-FFC629502C0A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1DEC-02BF-491B-9D5C-A33BB7E8FBB0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4256C8-B045-49AC-BD2E-EF9B2E9F678B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8F3DE9-F514-4789-AC69-E3F0AC4CF7EC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14FF15-9E1A-4944-9C59-B6AE275A064F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1950DB-DCBE-4DFD-9D7B-724A93BD4889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CD88CB-CCB9-4504-9B3E-E250D2309FBC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C9DCE0F-D1C1-4A24-B472-16BA43EBD6B5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0EED3-7B9A-4001-8570-D0DEAA5295D5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E17EB5-7997-4F13-AB1B-2F7C0EEF73F6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8DFA0-7BDF-4CD7-A62E-D18B8F88F941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D54D43-43F6-440E-BB41-0ED915CB1CE4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8AE379-1DA2-4DAB-8DAD-23D5E638D10C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FE4156-ADBD-412F-AB22-750D66F9BD08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F95CE-E7F0-4D19-B732-639F4A1DF3B2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4E796-C134-47D9-B0D4-BC3CDF5EA2A3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4E00-DB66-408A-B53A-10D3F183C3D5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6EF7-4CBA-493B-9583-6391D6E3B92F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59C8F-AB4B-4FC6-853E-8B3501C83080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25510-95BE-4C30-99E3-824097F3CFB7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BABF1-64BC-4B06-939D-16ECC4D3E6B4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C36DA-B1A1-4A4E-97C7-F061033035DE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C56E967-63DB-4BBC-9236-7877E3115B1B}" type="datetime1">
              <a:rPr lang="ru-RU" smtClean="0"/>
              <a:pPr/>
              <a:t>01.01.2002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3AFBBFF-B6B4-4395-93E3-4B821BDE5E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24.jpe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58;&#1077;&#1088;&#1077;&#1096;&#1082;&#1086;&#1074;&#1072;%20&#1042;.&#1042;\&#1040;&#1091;&#1076;&#1080;&#1086;.wma" TargetMode="External"/><Relationship Id="rId6" Type="http://schemas.openxmlformats.org/officeDocument/2006/relationships/image" Target="../media/image44.jpeg"/><Relationship Id="rId11" Type="http://schemas.openxmlformats.org/officeDocument/2006/relationships/image" Target="../media/image48.png"/><Relationship Id="rId5" Type="http://schemas.openxmlformats.org/officeDocument/2006/relationships/image" Target="../media/image43.jpeg"/><Relationship Id="rId10" Type="http://schemas.openxmlformats.org/officeDocument/2006/relationships/image" Target="../media/image47.jpeg"/><Relationship Id="rId4" Type="http://schemas.openxmlformats.org/officeDocument/2006/relationships/image" Target="../media/image20.jpeg"/><Relationship Id="rId9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I:\Мои документы новые\Сценарии\Космос\Терешкова\1-Слайд-презентации1-310x2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9878" y="0"/>
            <a:ext cx="9213878" cy="6858000"/>
          </a:xfrm>
          <a:prstGeom prst="rect">
            <a:avLst/>
          </a:prstGeom>
          <a:noFill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0"/>
            <a:ext cx="2486020" cy="2778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786446" y="357166"/>
            <a:ext cx="2851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Ждите нас, звезды!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5143512"/>
            <a:ext cx="1926766" cy="134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Тренировки  в отряде космонавтов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алентина Терешков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5894" y="1600200"/>
            <a:ext cx="80322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_76_7640_120653547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349" y="390416"/>
            <a:ext cx="3263957" cy="5568269"/>
          </a:xfrm>
          <a:prstGeom prst="rect">
            <a:avLst/>
          </a:prstGeom>
          <a:noFill/>
        </p:spPr>
      </p:pic>
      <p:pic>
        <p:nvPicPr>
          <p:cNvPr id="5" name="Picture 2" descr="http://www.goldentime.ru/im_gallery/sp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575146"/>
            <a:ext cx="3882190" cy="40875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71934" y="285728"/>
            <a:ext cx="4572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Свой космический полёт (первый в мире полёт женщины-космонавта) она совершила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 июня 1963 года в 12 часов 30 минут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космическом корабле Восток-6, он продолжался почти трое суток.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>
            <a:grpSpLocks noGrp="1"/>
          </p:cNvGrpSpPr>
          <p:nvPr>
            <p:ph idx="1"/>
          </p:nvPr>
        </p:nvGrpSpPr>
        <p:grpSpPr bwMode="auto">
          <a:xfrm>
            <a:off x="428596" y="642918"/>
            <a:ext cx="8229600" cy="5454657"/>
            <a:chOff x="68" y="572"/>
            <a:chExt cx="5532" cy="3480"/>
          </a:xfrm>
        </p:grpSpPr>
        <p:pic>
          <p:nvPicPr>
            <p:cNvPr id="5" name="Picture 16" descr="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52" y="572"/>
              <a:ext cx="2448" cy="3480"/>
            </a:xfrm>
            <a:prstGeom prst="rect">
              <a:avLst/>
            </a:prstGeom>
            <a:noFill/>
          </p:spPr>
        </p:pic>
        <p:sp>
          <p:nvSpPr>
            <p:cNvPr id="6" name="Text Box 17"/>
            <p:cNvSpPr txBox="1">
              <a:spLocks noChangeArrowheads="1"/>
            </p:cNvSpPr>
            <p:nvPr/>
          </p:nvSpPr>
          <p:spPr bwMode="auto">
            <a:xfrm>
              <a:off x="68" y="799"/>
              <a:ext cx="3039" cy="1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Продолжительность полета составила 2 суток 22 часа 50 минут. </a:t>
              </a:r>
              <a:endPara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spcBef>
                  <a:spcPct val="50000"/>
                </a:spcBef>
              </a:pPr>
              <a:r>
                <a:rPr lang="ru-RU" sz="2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Она </a:t>
              </a:r>
              <a:r>
                <a:rPr lang="ru-RU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сделала 48 витков вокруг Земли. </a:t>
              </a:r>
            </a:p>
          </p:txBody>
        </p:sp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Приземление в Алтайском крае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алентина Терешков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821537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тернии к звездам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1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714488"/>
            <a:ext cx="3214710" cy="22502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192880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Во время полёта произошла внештатная ситуация: корабль начал отклоняться от заданного курса.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K:\тереш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286124"/>
            <a:ext cx="3604080" cy="321471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8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00108"/>
            <a:ext cx="3184558" cy="509746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57686" y="178592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Генерал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Каманин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руководивший подготовкой космонавтов, восхищался личностными качествами Терешковой, её умением найти достойный выход из любой ситуации.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58204" cy="79690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Жизнь после полета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9" descr="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857232"/>
            <a:ext cx="3634207" cy="2592229"/>
          </a:xfrm>
          <a:prstGeom prst="rect">
            <a:avLst/>
          </a:prstGeom>
          <a:noFill/>
        </p:spPr>
      </p:pic>
      <p:pic>
        <p:nvPicPr>
          <p:cNvPr id="8" name="Picture 4" descr="4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7584"/>
          <a:stretch>
            <a:fillRect/>
          </a:stretch>
        </p:blipFill>
        <p:spPr bwMode="auto">
          <a:xfrm>
            <a:off x="500034" y="857232"/>
            <a:ext cx="3095625" cy="42862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28860" y="5286388"/>
            <a:ext cx="33954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Поездки по разным странам, 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встречи с людьми,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рассказы о полете.</a:t>
            </a:r>
            <a:endParaRPr lang="ru-RU" sz="2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8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571876"/>
            <a:ext cx="2962868" cy="3090873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92867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2008—2011 годах — депутат Ярославской областной думы от партии «Единая Россия», заместитель председателя.</a:t>
            </a:r>
          </a:p>
          <a:p>
            <a:pPr lvl="0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2011 году избрана депутатом Государственной думы России от партии «Единая Россия»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3" name="Picture 2" descr="K:\0022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286124"/>
            <a:ext cx="2749390" cy="3286124"/>
          </a:xfrm>
          <a:prstGeom prst="rect">
            <a:avLst/>
          </a:prstGeom>
          <a:noFill/>
        </p:spPr>
      </p:pic>
      <p:pic>
        <p:nvPicPr>
          <p:cNvPr id="1027" name="Picture 3" descr="K:\67910137_7K2B53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85728"/>
            <a:ext cx="3964809" cy="350046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Валентина Терешков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85728"/>
            <a:ext cx="587349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1538" y="5143512"/>
            <a:ext cx="657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Президент Российской Федерации Дмитрий Медведев наградил Валентину Терешкову орденом "Дружбы" в 2011 году.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kern="10" dirty="0" smtClean="0">
                <a:ln w="9525">
                  <a:solidFill>
                    <a:srgbClr val="D02800"/>
                  </a:solidFill>
                  <a:round/>
                  <a:headEnd/>
                  <a:tailEnd/>
                </a:ln>
                <a:solidFill>
                  <a:srgbClr val="D02800"/>
                </a:solidFill>
                <a:latin typeface="Times New Roman" pitchFamily="18" charset="0"/>
                <a:cs typeface="Times New Roman" pitchFamily="18" charset="0"/>
              </a:rPr>
              <a:t>Мечты о космосе</a:t>
            </a:r>
            <a:r>
              <a:rPr lang="ru-RU" kern="10" dirty="0" smtClean="0">
                <a:ln w="9525">
                  <a:solidFill>
                    <a:srgbClr val="D02800"/>
                  </a:solidFill>
                  <a:round/>
                  <a:headEnd/>
                  <a:tailEnd/>
                </a:ln>
                <a:solidFill>
                  <a:srgbClr val="D02800"/>
                </a:solidFill>
                <a:latin typeface="Comic Sans MS"/>
              </a:rPr>
              <a:t/>
            </a:r>
            <a:br>
              <a:rPr lang="ru-RU" kern="10" dirty="0" smtClean="0">
                <a:ln w="9525">
                  <a:solidFill>
                    <a:srgbClr val="D02800"/>
                  </a:solidFill>
                  <a:round/>
                  <a:headEnd/>
                  <a:tailEnd/>
                </a:ln>
                <a:solidFill>
                  <a:srgbClr val="D02800"/>
                </a:solidFill>
                <a:latin typeface="Comic Sans MS"/>
              </a:rPr>
            </a:br>
            <a:endParaRPr lang="ru-RU" dirty="0"/>
          </a:p>
        </p:txBody>
      </p:sp>
      <p:pic>
        <p:nvPicPr>
          <p:cNvPr id="4" name="Picture 6" descr="8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142984"/>
            <a:ext cx="6143668" cy="48577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607220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2007 году президент Владимир Путин пригласил Терешкову в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Ново-Огарёво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чтобы поздравить с 70-летием.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полете  в небо люди мечтали очень давно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K:\26536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00108"/>
            <a:ext cx="7286676" cy="555919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марта 2012 г. Валентина Владимировна Терешкова отметила свой 75- летний  юбилей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http://www.profi-forex.org/system/news/A06_51_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15140" y="1428736"/>
            <a:ext cx="1990725" cy="3143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http://www.peoples.ru/military/cosmos/tereshkova/tereshkova_200703092019341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857364"/>
            <a:ext cx="5277954" cy="45140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Первая в мире женщина - космонавт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I:\Мои документы новые\Сценарии\Космос\Терешкова\valentina_tereshkova-150x1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flipH="1">
            <a:off x="571472" y="1428736"/>
            <a:ext cx="3581425" cy="4786346"/>
          </a:xfrm>
          <a:prstGeom prst="rect">
            <a:avLst/>
          </a:prstGeom>
          <a:noFill/>
        </p:spPr>
      </p:pic>
      <p:pic>
        <p:nvPicPr>
          <p:cNvPr id="5" name="Picture 2" descr="I:\Мои документы новые\Сценарии\Космос\Терешкова\2-Газета-от-1963-года-212x3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000240"/>
            <a:ext cx="2507844" cy="366713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Признание заслуг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1905000" cy="2543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im7-tub-ru.yandex.net/i?id=116563570-22-72&amp;n=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928670"/>
            <a:ext cx="3360036" cy="16240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57818" y="2714620"/>
            <a:ext cx="3357554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1983 году была выпущена памятная монета с изображением В. Терешковой. Таким образом, Валентина Терешкова стала единственным советским гражданином, чей портрет был при жизни помещён на советскую монету.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4429132"/>
            <a:ext cx="1418587" cy="216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66235">
            <a:off x="7323053" y="4511622"/>
            <a:ext cx="1334693" cy="1685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008293">
            <a:off x="5748060" y="4555088"/>
            <a:ext cx="18099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 descr="K:\монет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636267"/>
              </a:clrFrom>
              <a:clrTo>
                <a:srgbClr val="63626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929066"/>
            <a:ext cx="3188993" cy="186690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14282" y="3429000"/>
            <a:ext cx="2690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Памятник в Ярославле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29322" y="6286520"/>
            <a:ext cx="2970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Выпущены  почтовые марки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5929330"/>
            <a:ext cx="3140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Медаль имени В. Терешковой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K:\тереш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2909222" cy="2594922"/>
          </a:xfrm>
          <a:prstGeom prst="rect">
            <a:avLst/>
          </a:prstGeom>
          <a:noFill/>
        </p:spPr>
      </p:pic>
      <p:pic>
        <p:nvPicPr>
          <p:cNvPr id="15" name="Picture 6" descr="0_76_7640_120653547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3214686"/>
            <a:ext cx="1943451" cy="331550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14942" y="214290"/>
            <a:ext cx="39290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Герой Советского Союза, генерал-майор авиации, кандидат технических наук, мама и бабушка,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Валентина Владимировна Терешкова до сегодняшнего дня остаётся единственной женщиной-космонавтом, совершившей одиночный полёт.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1" descr="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285728"/>
            <a:ext cx="1714512" cy="2449303"/>
          </a:xfrm>
          <a:prstGeom prst="rect">
            <a:avLst/>
          </a:prstGeom>
          <a:noFill/>
        </p:spPr>
      </p:pic>
      <p:pic>
        <p:nvPicPr>
          <p:cNvPr id="10" name="Picture 6" descr="8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2857496"/>
            <a:ext cx="1541020" cy="2157428"/>
          </a:xfrm>
          <a:prstGeom prst="rect">
            <a:avLst/>
          </a:prstGeom>
          <a:noFill/>
        </p:spPr>
      </p:pic>
      <p:pic>
        <p:nvPicPr>
          <p:cNvPr id="6146" name="Picture 2" descr="I:\Мои документы новые\Сценарии\Космос\Терешкова\valentina_tereshkova-150x15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3214686"/>
            <a:ext cx="1928794" cy="2815030"/>
          </a:xfrm>
          <a:prstGeom prst="rect">
            <a:avLst/>
          </a:prstGeom>
          <a:noFill/>
        </p:spPr>
      </p:pic>
      <p:pic>
        <p:nvPicPr>
          <p:cNvPr id="6" name="Picture 12" descr="2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43636" y="3000372"/>
            <a:ext cx="2547257" cy="3429000"/>
          </a:xfrm>
          <a:prstGeom prst="rect">
            <a:avLst/>
          </a:prstGeom>
          <a:noFill/>
        </p:spPr>
      </p:pic>
      <p:pic>
        <p:nvPicPr>
          <p:cNvPr id="8" name="Picture 10" descr="5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28860" y="5072074"/>
            <a:ext cx="1283232" cy="1536093"/>
          </a:xfrm>
          <a:prstGeom prst="rect">
            <a:avLst/>
          </a:prstGeom>
          <a:noFill/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4" name="Picture 13" descr="21"/>
          <p:cNvPicPr>
            <a:picLocks noGrp="1" noChangeAspect="1" noChangeArrowheads="1"/>
          </p:cNvPicPr>
          <p:nvPr>
            <p:ph idx="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5286380" cy="6715147"/>
          </a:xfrm>
          <a:prstGeom prst="rect">
            <a:avLst/>
          </a:prstGeom>
          <a:noFill/>
        </p:spPr>
      </p:pic>
      <p:pic>
        <p:nvPicPr>
          <p:cNvPr id="13" name="Ауди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883920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65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30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8500"/>
                            </p:stCondLst>
                            <p:childTnLst>
                              <p:par>
                                <p:cTn id="43" presetID="18" presetClass="entr" presetSubtype="12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3">
                <p:cTn id="4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5" name="Picture 13" descr="2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928802"/>
            <a:ext cx="3169673" cy="452596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00100" y="500042"/>
            <a:ext cx="75724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 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5" descr="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643314"/>
            <a:ext cx="3571900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 искусственный спутник Земли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K:\спут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357298"/>
            <a:ext cx="5572164" cy="5049064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I:\документы\Мои рисунки\космос\1284751812_gagar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91502" y="285728"/>
            <a:ext cx="4667282" cy="3857651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642918"/>
            <a:ext cx="40719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Первым космонавтом был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   Юрий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          Алексеевич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                             Гагарин.</a:t>
            </a:r>
            <a:endParaRPr lang="ru-RU" sz="20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2050" name="Picture 2" descr="K:\34203-98ee9-17056405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928934"/>
            <a:ext cx="3966079" cy="365760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65403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Отбор претенденток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http://im3-tub-ru.yandex.net/i?id=554558077-32-72&amp;n=2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31321"/>
            <a:ext cx="1428760" cy="194830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3429000"/>
            <a:ext cx="1681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Жанна</a:t>
            </a:r>
            <a:r>
              <a:rPr lang="ru-RU" dirty="0" smtClean="0"/>
              <a:t> </a:t>
            </a:r>
            <a:r>
              <a:rPr lang="ru-RU" b="1" dirty="0" smtClean="0"/>
              <a:t>Ёркина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13" descr="http://cccp-2-0.su/uploads/gallery/album_6/sml_gallery_13_6_10119.jpg"/>
          <p:cNvPicPr>
            <a:picLocks noChangeAspect="1" noChangeArrowheads="1"/>
          </p:cNvPicPr>
          <p:nvPr/>
        </p:nvPicPr>
        <p:blipFill>
          <a:blip r:embed="rId3"/>
          <a:srcRect l="16807" r="15966" b="40000"/>
          <a:stretch>
            <a:fillRect/>
          </a:stretch>
        </p:blipFill>
        <p:spPr bwMode="auto">
          <a:xfrm>
            <a:off x="3286116" y="1357298"/>
            <a:ext cx="2455333" cy="29289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86116" y="4714884"/>
            <a:ext cx="2390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Валентина Терешкова</a:t>
            </a:r>
            <a:endParaRPr lang="ru-RU" b="1" dirty="0"/>
          </a:p>
        </p:txBody>
      </p:sp>
      <p:pic>
        <p:nvPicPr>
          <p:cNvPr id="8" name="Picture 11" descr="http://www.astronautika.lt/_admin/fck/data/users/admin/Image/Vostok/soloviev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58200" y="1285860"/>
            <a:ext cx="1717664" cy="214314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643702" y="3500438"/>
            <a:ext cx="1937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Ирина Соловьёва</a:t>
            </a:r>
            <a:endParaRPr lang="ru-RU" b="1" dirty="0"/>
          </a:p>
        </p:txBody>
      </p:sp>
      <p:pic>
        <p:nvPicPr>
          <p:cNvPr id="10" name="Picture 7" descr="http://www.testpilot.ru/espace/bibl/spaceflight/2006/19.jpg"/>
          <p:cNvPicPr>
            <a:picLocks noChangeAspect="1" noChangeArrowheads="1"/>
          </p:cNvPicPr>
          <p:nvPr/>
        </p:nvPicPr>
        <p:blipFill>
          <a:blip r:embed="rId5">
            <a:lum bright="-10000" contrast="40000"/>
          </a:blip>
          <a:srcRect r="52547"/>
          <a:stretch>
            <a:fillRect/>
          </a:stretch>
        </p:blipFill>
        <p:spPr bwMode="auto">
          <a:xfrm>
            <a:off x="642910" y="4143380"/>
            <a:ext cx="1508803" cy="194385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8596" y="6215082"/>
            <a:ext cx="2060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Татьяна Кузнецова</a:t>
            </a:r>
            <a:endParaRPr lang="ru-RU" b="1" dirty="0"/>
          </a:p>
        </p:txBody>
      </p:sp>
      <p:pic>
        <p:nvPicPr>
          <p:cNvPr id="12" name="Picture 9" descr="http://im7-tub-ru.yandex.net/i?id=37450237-05-72&amp;n=21"/>
          <p:cNvPicPr>
            <a:picLocks noChangeAspect="1" noChangeArrowheads="1"/>
          </p:cNvPicPr>
          <p:nvPr/>
        </p:nvPicPr>
        <p:blipFill>
          <a:blip r:embed="rId6">
            <a:lum contrast="30000"/>
          </a:blip>
          <a:srcRect/>
          <a:stretch>
            <a:fillRect/>
          </a:stretch>
        </p:blipFill>
        <p:spPr bwMode="auto">
          <a:xfrm>
            <a:off x="6929454" y="4214818"/>
            <a:ext cx="1514730" cy="204639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575668" y="6286520"/>
            <a:ext cx="2568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Валентина Пономарёва</a:t>
            </a:r>
            <a:endParaRPr lang="ru-RU" b="1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kern="10" dirty="0" smtClean="0">
                <a:ln w="9525">
                  <a:solidFill>
                    <a:srgbClr val="D02800"/>
                  </a:solidFill>
                  <a:round/>
                  <a:headEnd/>
                  <a:tailEnd/>
                </a:ln>
                <a:solidFill>
                  <a:srgbClr val="D02800"/>
                </a:solidFill>
                <a:latin typeface="Times New Roman" pitchFamily="18" charset="0"/>
                <a:cs typeface="Times New Roman" pitchFamily="18" charset="0"/>
              </a:rPr>
              <a:t>Исторические корни</a:t>
            </a:r>
            <a:r>
              <a:rPr lang="ru-RU" kern="10" dirty="0" smtClean="0">
                <a:ln w="9525">
                  <a:solidFill>
                    <a:srgbClr val="D02800"/>
                  </a:solidFill>
                  <a:round/>
                  <a:headEnd/>
                  <a:tailEnd/>
                </a:ln>
                <a:solidFill>
                  <a:srgbClr val="D02800"/>
                </a:solidFill>
                <a:latin typeface="Comic Sans MS"/>
              </a:rPr>
              <a:t/>
            </a:r>
            <a:br>
              <a:rPr lang="ru-RU" kern="10" dirty="0" smtClean="0">
                <a:ln w="9525">
                  <a:solidFill>
                    <a:srgbClr val="D02800"/>
                  </a:solidFill>
                  <a:round/>
                  <a:headEnd/>
                  <a:tailEnd/>
                </a:ln>
                <a:solidFill>
                  <a:srgbClr val="D02800"/>
                </a:solidFill>
                <a:latin typeface="Comic Sans MS"/>
              </a:rPr>
            </a:br>
            <a:endParaRPr lang="ru-RU" dirty="0"/>
          </a:p>
        </p:txBody>
      </p:sp>
      <p:grpSp>
        <p:nvGrpSpPr>
          <p:cNvPr id="4" name="Group 13"/>
          <p:cNvGrpSpPr>
            <a:grpSpLocks noGrp="1"/>
          </p:cNvGrpSpPr>
          <p:nvPr>
            <p:ph idx="1"/>
          </p:nvPr>
        </p:nvGrpSpPr>
        <p:grpSpPr bwMode="auto">
          <a:xfrm>
            <a:off x="785786" y="1285860"/>
            <a:ext cx="2828916" cy="4554551"/>
            <a:chOff x="3515" y="572"/>
            <a:chExt cx="2108" cy="3263"/>
          </a:xfrm>
        </p:grpSpPr>
        <p:pic>
          <p:nvPicPr>
            <p:cNvPr id="5" name="Picture 9" descr="88"/>
            <p:cNvPicPr>
              <a:picLocks noChangeAspect="1" noChangeArrowheads="1"/>
            </p:cNvPicPr>
            <p:nvPr/>
          </p:nvPicPr>
          <p:blipFill>
            <a:blip r:embed="rId2"/>
            <a:srcRect r="54083" b="13152"/>
            <a:stretch>
              <a:fillRect/>
            </a:stretch>
          </p:blipFill>
          <p:spPr bwMode="auto">
            <a:xfrm>
              <a:off x="3515" y="572"/>
              <a:ext cx="2108" cy="2858"/>
            </a:xfrm>
            <a:prstGeom prst="rect">
              <a:avLst/>
            </a:prstGeom>
            <a:noFill/>
          </p:spPr>
        </p:pic>
        <p:sp>
          <p:nvSpPr>
            <p:cNvPr id="6" name="Text Box 12"/>
            <p:cNvSpPr txBox="1">
              <a:spLocks noChangeArrowheads="1"/>
            </p:cNvSpPr>
            <p:nvPr/>
          </p:nvSpPr>
          <p:spPr bwMode="auto">
            <a:xfrm>
              <a:off x="3515" y="3469"/>
              <a:ext cx="2087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b="1">
                  <a:solidFill>
                    <a:srgbClr val="D02800"/>
                  </a:solidFill>
                  <a:latin typeface="Comic Sans MS" pitchFamily="66" charset="0"/>
                </a:rPr>
                <a:t>Владимир Арсенович Терешков</a:t>
              </a:r>
            </a:p>
          </p:txBody>
        </p:sp>
      </p:grp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5286380" y="1285860"/>
            <a:ext cx="3241674" cy="4660899"/>
            <a:chOff x="3515" y="572"/>
            <a:chExt cx="2132" cy="3071"/>
          </a:xfrm>
        </p:grpSpPr>
        <p:pic>
          <p:nvPicPr>
            <p:cNvPr id="8" name="Picture 8" descr="88"/>
            <p:cNvPicPr>
              <a:picLocks noChangeAspect="1" noChangeArrowheads="1"/>
            </p:cNvPicPr>
            <p:nvPr/>
          </p:nvPicPr>
          <p:blipFill>
            <a:blip r:embed="rId2"/>
            <a:srcRect l="47771" b="12547"/>
            <a:stretch>
              <a:fillRect/>
            </a:stretch>
          </p:blipFill>
          <p:spPr bwMode="auto">
            <a:xfrm>
              <a:off x="3515" y="572"/>
              <a:ext cx="2132" cy="2558"/>
            </a:xfrm>
            <a:prstGeom prst="rect">
              <a:avLst/>
            </a:prstGeom>
            <a:noFill/>
          </p:spPr>
        </p:pic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3515" y="3197"/>
              <a:ext cx="2132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b="1" dirty="0">
                  <a:solidFill>
                    <a:srgbClr val="D02800"/>
                  </a:solidFill>
                  <a:latin typeface="Comic Sans MS" pitchFamily="66" charset="0"/>
                </a:rPr>
                <a:t>Елена Фёдоровна </a:t>
              </a:r>
              <a:endParaRPr lang="ru-RU" sz="1600" b="1" dirty="0" smtClean="0">
                <a:solidFill>
                  <a:srgbClr val="D02800"/>
                </a:solidFill>
                <a:latin typeface="Comic Sans MS" pitchFamily="66" charset="0"/>
              </a:endParaRPr>
            </a:p>
            <a:p>
              <a:pPr algn="ctr">
                <a:spcBef>
                  <a:spcPct val="50000"/>
                </a:spcBef>
              </a:pPr>
              <a:r>
                <a:rPr lang="ru-RU" sz="1600" b="1" dirty="0" smtClean="0">
                  <a:solidFill>
                    <a:srgbClr val="D02800"/>
                  </a:solidFill>
                  <a:latin typeface="Comic Sans MS" pitchFamily="66" charset="0"/>
                </a:rPr>
                <a:t>Терешкова</a:t>
              </a:r>
              <a:endParaRPr lang="ru-RU" sz="1600" b="1" dirty="0">
                <a:solidFill>
                  <a:srgbClr val="D02800"/>
                </a:solidFill>
                <a:latin typeface="Comic Sans MS" pitchFamily="66" charset="0"/>
              </a:endParaRPr>
            </a:p>
          </p:txBody>
        </p:sp>
      </p:grp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928662" y="785794"/>
            <a:ext cx="7643833" cy="5624530"/>
            <a:chOff x="0" y="572"/>
            <a:chExt cx="5559" cy="3601"/>
          </a:xfrm>
        </p:grpSpPr>
        <p:pic>
          <p:nvPicPr>
            <p:cNvPr id="8" name="Picture 5" descr="5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334" y="572"/>
              <a:ext cx="2225" cy="3601"/>
            </a:xfrm>
            <a:prstGeom prst="rect">
              <a:avLst/>
            </a:prstGeom>
            <a:noFill/>
          </p:spPr>
        </p:pic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0" y="618"/>
              <a:ext cx="3334" cy="1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 dirty="0">
                  <a:solidFill>
                    <a:srgbClr val="003399"/>
                  </a:solidFill>
                  <a:latin typeface="Times New Roman" pitchFamily="18" charset="0"/>
                  <a:cs typeface="Times New Roman" pitchFamily="18" charset="0"/>
                </a:rPr>
                <a:t>В июне 1954 пришла на работу на Ярославский шинный завод в сборочный цех закройщицей. В 1955 году перешла на Ярославский комбинат технических тканей «Красный перекоп».</a:t>
              </a: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Занятия в аэроклубе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4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000108"/>
            <a:ext cx="3284301" cy="54914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128586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Кроме работы и учебы в техникуме посещала местный аэроклуб, занималась парашютным спортом, </a:t>
            </a:r>
          </a:p>
          <a:p>
            <a:r>
              <a:rPr lang="ru-RU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совершила 163 прыжка с парашютом</a:t>
            </a:r>
            <a:r>
              <a:rPr lang="ru-RU" sz="36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711516"/>
            <a:ext cx="2643206" cy="3789318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отряде космонавтов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6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3877" y="1214422"/>
            <a:ext cx="7076245" cy="5214974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FBBFF-B6B4-4395-93E3-4B821BDE5EB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</TotalTime>
  <Words>361</Words>
  <Application>Microsoft Office PowerPoint</Application>
  <PresentationFormat>Экран (4:3)</PresentationFormat>
  <Paragraphs>74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Аспект</vt:lpstr>
      <vt:lpstr>Слайд 1</vt:lpstr>
      <vt:lpstr>О полете  в небо люди мечтали очень давно</vt:lpstr>
      <vt:lpstr>Первый искусственный спутник Земли</vt:lpstr>
      <vt:lpstr>Слайд 4</vt:lpstr>
      <vt:lpstr>Отбор претенденток</vt:lpstr>
      <vt:lpstr>Исторические корни </vt:lpstr>
      <vt:lpstr>Слайд 7</vt:lpstr>
      <vt:lpstr>Занятия в аэроклубе</vt:lpstr>
      <vt:lpstr>В отряде космонавтов</vt:lpstr>
      <vt:lpstr>Тренировки  в отряде космонавтов</vt:lpstr>
      <vt:lpstr>Слайд 11</vt:lpstr>
      <vt:lpstr>Слайд 12</vt:lpstr>
      <vt:lpstr>Приземление в Алтайском крае</vt:lpstr>
      <vt:lpstr>Через тернии к звездам</vt:lpstr>
      <vt:lpstr>Слайд 15</vt:lpstr>
      <vt:lpstr>Жизнь после полета</vt:lpstr>
      <vt:lpstr>Слайд 17</vt:lpstr>
      <vt:lpstr>Слайд 18</vt:lpstr>
      <vt:lpstr>Мечты о космосе </vt:lpstr>
      <vt:lpstr> 6 марта 2012 г. Валентина Владимировна Терешкова отметила свой 75- летний  юбилей. </vt:lpstr>
      <vt:lpstr>Первая в мире женщина - космонавт</vt:lpstr>
      <vt:lpstr>Признание заслуг</vt:lpstr>
      <vt:lpstr>Слайд 23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78</cp:revision>
  <dcterms:created xsi:type="dcterms:W3CDTF">2002-01-01T01:00:31Z</dcterms:created>
  <dcterms:modified xsi:type="dcterms:W3CDTF">2002-01-01T01:21:23Z</dcterms:modified>
</cp:coreProperties>
</file>