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55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16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209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75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7409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35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42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875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72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32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33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44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61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36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99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4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1E8F8-D6F1-4D5E-B143-F8FA90AFD1A1}" type="datetimeFigureOut">
              <a:rPr lang="ru-RU" smtClean="0"/>
              <a:t>09.02.2014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E4D084-18E0-4CD1-9CC1-49C243ED7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66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They used to go camping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Разработала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второй категории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Дарья Михайловна    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475" y="94652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Please put down your home work: Do ex. A,B on page 76 in your textbooks. </a:t>
            </a:r>
          </a:p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lesson is over. </a:t>
            </a:r>
          </a:p>
          <a:p>
            <a:r>
              <a:rPr lang="ru-RU" sz="360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Good-bye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466024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829581" cy="1320800"/>
          </a:xfrm>
        </p:spPr>
        <p:txBody>
          <a:bodyPr>
            <a:no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What is the Earth for you? 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349816"/>
            <a:ext cx="10466024" cy="2265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 of the universe,                  my home,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beautiful planet,                         a miracle,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place where I live,   the wonderful world.</a:t>
            </a:r>
            <a:endParaRPr lang="ru-RU" sz="4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97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26266"/>
            <a:ext cx="9672810" cy="5888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Nature, </a:t>
            </a:r>
            <a:r>
              <a:rPr lang="en-US" sz="4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en-US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ecology,</a:t>
            </a:r>
            <a:r>
              <a:rPr lang="en-US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ecological, air, water, forest, river, ocean, animal, to breathe, clean, dirty, plant, to plant, to pollute, polluted, </a:t>
            </a:r>
            <a:r>
              <a:rPr lang="en-US" sz="4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pollution,</a:t>
            </a:r>
            <a:r>
              <a:rPr lang="en-US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protect, protection, to keep, rule,</a:t>
            </a:r>
            <a:endParaRPr lang="ru-RU" sz="4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4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atmosphere, toxins, dangerous, in danger, to kill, to burn, to bury, litter, to drop, to save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01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410" y="373840"/>
            <a:ext cx="26276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Ecology </a:t>
            </a:r>
            <a:endParaRPr lang="ru-RU" sz="5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970306" y="296896"/>
            <a:ext cx="58891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air, water, and land, in which people, animals and plants live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594339"/>
            <a:ext cx="37368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ru-RU" sz="5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66890" y="2594339"/>
            <a:ext cx="6096000" cy="1673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making water, air, atmosphere dirty and dangerous  for people, animals, and plants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7866" y="5188678"/>
            <a:ext cx="27622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Pollution</a:t>
            </a:r>
            <a:endParaRPr lang="ru-RU" sz="5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37783" y="5188678"/>
            <a:ext cx="65542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natural balance between plants, animals and their environment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119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6382" y="236729"/>
            <a:ext cx="8661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 people and nature friends or enemies?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9094" y="897875"/>
            <a:ext cx="632289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Friends</a:t>
            </a: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plant trees; clean rivers and forests;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clean their cities and towns,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have the </a:t>
            </a:r>
            <a:r>
              <a:rPr lang="en-US" sz="3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Book</a:t>
            </a: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Nature</a:t>
            </a: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save and take care of animals,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sort and recycle rubbish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78765" y="3463095"/>
            <a:ext cx="54680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Enemies</a:t>
            </a:r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cut down trees; pollute water, air, forests and fields;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kill fish and animals;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drop litter in the streets; </a:t>
            </a:r>
          </a:p>
          <a:p>
            <a:r>
              <a:rPr lang="en-US" sz="3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leave litter in the forests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043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589" y="4387527"/>
            <a:ext cx="2710149" cy="20326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862" y="2202066"/>
            <a:ext cx="2570529" cy="19278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" y="3971432"/>
            <a:ext cx="3057181" cy="20712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190" y="26887"/>
            <a:ext cx="3720039" cy="24862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738" y="118193"/>
            <a:ext cx="2406452" cy="15331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544" y="4660"/>
            <a:ext cx="2889436" cy="219848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22" y="2045692"/>
            <a:ext cx="2857500" cy="214312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0"/>
            <a:ext cx="3124544" cy="204103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707807" y="2535340"/>
            <a:ext cx="4972646" cy="42415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start a fire. 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drop litter in the streets. 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leave litter in the forests.</a:t>
            </a:r>
            <a:endParaRPr lang="ru-RU" sz="24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cut down trees.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Don’t pollute water. 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pollute air. 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Don’t kill animals. 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kill fish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burn litter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36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912869"/>
              </p:ext>
            </p:extLst>
          </p:nvPr>
        </p:nvGraphicFramePr>
        <p:xfrm>
          <a:off x="672029" y="1465242"/>
          <a:ext cx="9507557" cy="30131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507557"/>
              </a:tblGrid>
              <a:tr h="753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                 Life on the Earth many years ago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                       The air used to be fresh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                       The water used to be clean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5329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                         The forests used to be big.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97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405" y="205513"/>
            <a:ext cx="9232135" cy="60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Конструкция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to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описывает действия, которые регулярно происходили в прошлом,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или, другими словами, имели обыкновение быть. На русский язык эта структура переводится: бывало, имел обыкновение.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Конструкция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to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употребляется только в прошедшем времени. Для построения вопросительных и отрицательных предложений ей нужен помощник прошедшего времени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 to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camping two years ago.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to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camping two years ago?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they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to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camping two years ago?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didn’t use to</a:t>
            </a:r>
            <a:r>
              <a:rPr lang="en-US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 camping two years ago.</a:t>
            </a:r>
            <a:endParaRPr lang="ru-RU" sz="2400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16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271" y="1307550"/>
            <a:ext cx="8828184" cy="3017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 drop litter in the streets.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leave litter and rubbish in the forests.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drop litter along the roads (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вдоль дорог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and near the </a:t>
            </a:r>
            <a:r>
              <a:rPr lang="en-US" sz="360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chanel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don’t sort and recycle litter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29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481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Грань</vt:lpstr>
      <vt:lpstr>“They used to go camping” </vt:lpstr>
      <vt:lpstr>What is the Earth for you?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“They used to go camping” </dc:title>
  <dc:creator>Ivan</dc:creator>
  <cp:lastModifiedBy>Ivan</cp:lastModifiedBy>
  <cp:revision>5</cp:revision>
  <dcterms:created xsi:type="dcterms:W3CDTF">2014-02-09T17:45:30Z</dcterms:created>
  <dcterms:modified xsi:type="dcterms:W3CDTF">2014-02-09T18:25:30Z</dcterms:modified>
</cp:coreProperties>
</file>