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6.xml" ContentType="application/vnd.openxmlformats-officedocument.presentationml.slideMaster+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20" r:id="rId4"/>
    <p:sldMasterId id="2147483756" r:id="rId5"/>
    <p:sldMasterId id="2147483768" r:id="rId6"/>
    <p:sldMasterId id="2147483780" r:id="rId7"/>
  </p:sldMasterIdLst>
  <p:sldIdLst>
    <p:sldId id="256" r:id="rId8"/>
    <p:sldId id="263" r:id="rId9"/>
    <p:sldId id="258" r:id="rId10"/>
    <p:sldId id="260" r:id="rId11"/>
    <p:sldId id="259" r:id="rId12"/>
    <p:sldId id="264" r:id="rId13"/>
    <p:sldId id="265" r:id="rId14"/>
    <p:sldId id="266" r:id="rId15"/>
    <p:sldId id="267" r:id="rId16"/>
    <p:sldId id="268" r:id="rId17"/>
    <p:sldId id="269" r:id="rId18"/>
    <p:sldId id="270" r:id="rId19"/>
    <p:sldId id="271" r:id="rId20"/>
    <p:sldId id="27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CC00CC"/>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1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390248-B7C4-4347-90A7-A9F832DC47B5}" type="doc">
      <dgm:prSet loTypeId="urn:microsoft.com/office/officeart/2005/8/layout/hierarchy2" loCatId="hierarchy" qsTypeId="urn:microsoft.com/office/officeart/2005/8/quickstyle/3d2" qsCatId="3D" csTypeId="urn:microsoft.com/office/officeart/2005/8/colors/colorful2" csCatId="colorful" phldr="1"/>
      <dgm:spPr/>
      <dgm:t>
        <a:bodyPr/>
        <a:lstStyle/>
        <a:p>
          <a:endParaRPr lang="ru-RU"/>
        </a:p>
      </dgm:t>
    </dgm:pt>
    <dgm:pt modelId="{64433EBE-8E2C-4487-ABE0-00178E827B6D}">
      <dgm:prSet phldrT="[Текст]" custT="1"/>
      <dgm:spPr/>
      <dgm:t>
        <a:bodyPr/>
        <a:lstStyle/>
        <a:p>
          <a:r>
            <a:rPr lang="ru-RU" sz="2400" b="1" dirty="0" smtClean="0"/>
            <a:t>Виды</a:t>
          </a:r>
        </a:p>
        <a:p>
          <a:r>
            <a:rPr lang="ru-RU" sz="2400" b="1" dirty="0" smtClean="0"/>
            <a:t>информации</a:t>
          </a:r>
          <a:endParaRPr lang="ru-RU" sz="2400" b="1" dirty="0"/>
        </a:p>
      </dgm:t>
    </dgm:pt>
    <dgm:pt modelId="{EBC2091A-AB41-45CB-B600-E3EDDD013649}" type="parTrans" cxnId="{78EE2918-0771-4471-A70E-0B65DD803888}">
      <dgm:prSet/>
      <dgm:spPr/>
      <dgm:t>
        <a:bodyPr/>
        <a:lstStyle/>
        <a:p>
          <a:endParaRPr lang="ru-RU"/>
        </a:p>
      </dgm:t>
    </dgm:pt>
    <dgm:pt modelId="{9FC05B7F-F7CA-4016-9610-D8CC883AE1A4}" type="sibTrans" cxnId="{78EE2918-0771-4471-A70E-0B65DD803888}">
      <dgm:prSet/>
      <dgm:spPr/>
      <dgm:t>
        <a:bodyPr/>
        <a:lstStyle/>
        <a:p>
          <a:endParaRPr lang="ru-RU"/>
        </a:p>
      </dgm:t>
    </dgm:pt>
    <dgm:pt modelId="{90C6573C-C58E-421F-BB58-4FD9D8FCD548}">
      <dgm:prSet phldrT="[Текст]" custT="1"/>
      <dgm:spPr/>
      <dgm:t>
        <a:bodyPr/>
        <a:lstStyle/>
        <a:p>
          <a:r>
            <a:rPr lang="ru-RU" sz="2400" dirty="0" smtClean="0"/>
            <a:t>эстетическая</a:t>
          </a:r>
          <a:endParaRPr lang="ru-RU" sz="2400" dirty="0"/>
        </a:p>
      </dgm:t>
    </dgm:pt>
    <dgm:pt modelId="{919E1D80-76F3-4CAE-AC1E-1E341923BA86}" type="parTrans" cxnId="{0ABCB4FC-AF55-4E06-8740-09A90983EA31}">
      <dgm:prSet custT="1"/>
      <dgm:spPr/>
      <dgm:t>
        <a:bodyPr/>
        <a:lstStyle/>
        <a:p>
          <a:endParaRPr lang="ru-RU" sz="2400" dirty="0"/>
        </a:p>
      </dgm:t>
    </dgm:pt>
    <dgm:pt modelId="{D4E54372-DF54-4A50-8A4C-C3E9535DDD56}" type="sibTrans" cxnId="{0ABCB4FC-AF55-4E06-8740-09A90983EA31}">
      <dgm:prSet/>
      <dgm:spPr/>
      <dgm:t>
        <a:bodyPr/>
        <a:lstStyle/>
        <a:p>
          <a:endParaRPr lang="ru-RU"/>
        </a:p>
      </dgm:t>
    </dgm:pt>
    <dgm:pt modelId="{6C3DBBD1-9D90-436A-9A31-77BBB55116B0}">
      <dgm:prSet phldrT="[Текст]" custT="1"/>
      <dgm:spPr/>
      <dgm:t>
        <a:bodyPr/>
        <a:lstStyle/>
        <a:p>
          <a:r>
            <a:rPr lang="ru-RU" sz="2400" dirty="0" smtClean="0"/>
            <a:t>общественно-политическая</a:t>
          </a:r>
          <a:endParaRPr lang="ru-RU" sz="2400" dirty="0"/>
        </a:p>
      </dgm:t>
    </dgm:pt>
    <dgm:pt modelId="{CB068CB8-D6B8-4847-895B-07FC738AF1C3}" type="parTrans" cxnId="{D28FBACD-27E8-4EB1-8959-D594646A8930}">
      <dgm:prSet custT="1"/>
      <dgm:spPr/>
      <dgm:t>
        <a:bodyPr/>
        <a:lstStyle/>
        <a:p>
          <a:endParaRPr lang="ru-RU" sz="2400" dirty="0"/>
        </a:p>
      </dgm:t>
    </dgm:pt>
    <dgm:pt modelId="{E29CD58E-46BB-4A94-9C40-9FA1D0922C88}" type="sibTrans" cxnId="{D28FBACD-27E8-4EB1-8959-D594646A8930}">
      <dgm:prSet/>
      <dgm:spPr/>
      <dgm:t>
        <a:bodyPr/>
        <a:lstStyle/>
        <a:p>
          <a:endParaRPr lang="ru-RU"/>
        </a:p>
      </dgm:t>
    </dgm:pt>
    <dgm:pt modelId="{99B43F1C-86DE-4C3B-8F22-7FC261D1C1AF}">
      <dgm:prSet phldrT="[Текст]" custT="1"/>
      <dgm:spPr/>
      <dgm:t>
        <a:bodyPr/>
        <a:lstStyle/>
        <a:p>
          <a:r>
            <a:rPr lang="ru-RU" sz="2400" dirty="0" smtClean="0"/>
            <a:t>научная</a:t>
          </a:r>
          <a:endParaRPr lang="ru-RU" sz="2400" dirty="0"/>
        </a:p>
      </dgm:t>
    </dgm:pt>
    <dgm:pt modelId="{FE46FC01-F16E-49E5-8FEA-D7C9C379BAE6}" type="sibTrans" cxnId="{B417FDB6-CD3E-42A8-836B-A40AAFEE8666}">
      <dgm:prSet/>
      <dgm:spPr/>
      <dgm:t>
        <a:bodyPr/>
        <a:lstStyle/>
        <a:p>
          <a:endParaRPr lang="ru-RU"/>
        </a:p>
      </dgm:t>
    </dgm:pt>
    <dgm:pt modelId="{22CFF258-56A7-4563-BE3F-4B2D6B8A802C}" type="parTrans" cxnId="{B417FDB6-CD3E-42A8-836B-A40AAFEE8666}">
      <dgm:prSet custT="1"/>
      <dgm:spPr/>
      <dgm:t>
        <a:bodyPr/>
        <a:lstStyle/>
        <a:p>
          <a:endParaRPr lang="ru-RU" sz="2400" dirty="0"/>
        </a:p>
      </dgm:t>
    </dgm:pt>
    <dgm:pt modelId="{DAC0AE2F-8E8C-4DF7-8507-2654A2A56C78}">
      <dgm:prSet phldrT="[Текст]" custT="1"/>
      <dgm:spPr/>
      <dgm:t>
        <a:bodyPr/>
        <a:lstStyle/>
        <a:p>
          <a:r>
            <a:rPr lang="ru-RU" sz="2400" dirty="0" smtClean="0"/>
            <a:t>научно-популярная</a:t>
          </a:r>
          <a:endParaRPr lang="ru-RU" sz="2400" dirty="0"/>
        </a:p>
      </dgm:t>
    </dgm:pt>
    <dgm:pt modelId="{CC80BEFE-7EDE-49B2-B01C-F400F35D6BFA}" type="parTrans" cxnId="{04B60261-5E62-47F4-A6DA-82D765B32888}">
      <dgm:prSet custT="1"/>
      <dgm:spPr/>
      <dgm:t>
        <a:bodyPr/>
        <a:lstStyle/>
        <a:p>
          <a:endParaRPr lang="ru-RU" sz="2400" dirty="0"/>
        </a:p>
      </dgm:t>
    </dgm:pt>
    <dgm:pt modelId="{19963FED-17CD-4BE0-9B22-FF3B5E6D1A55}" type="sibTrans" cxnId="{04B60261-5E62-47F4-A6DA-82D765B32888}">
      <dgm:prSet/>
      <dgm:spPr/>
      <dgm:t>
        <a:bodyPr/>
        <a:lstStyle/>
        <a:p>
          <a:endParaRPr lang="ru-RU"/>
        </a:p>
      </dgm:t>
    </dgm:pt>
    <dgm:pt modelId="{D463C748-B410-4DBE-B82F-FEC3153CAE55}">
      <dgm:prSet phldrT="[Текст]" custT="1"/>
      <dgm:spPr/>
      <dgm:t>
        <a:bodyPr/>
        <a:lstStyle/>
        <a:p>
          <a:r>
            <a:rPr lang="ru-RU" sz="2400" dirty="0" smtClean="0"/>
            <a:t>культурологическая</a:t>
          </a:r>
          <a:endParaRPr lang="ru-RU" sz="2400" dirty="0"/>
        </a:p>
      </dgm:t>
    </dgm:pt>
    <dgm:pt modelId="{1026711F-0D8B-454E-A967-1A6F96B65895}" type="parTrans" cxnId="{A662FD3F-DED2-42E1-ABC9-567E8DB61398}">
      <dgm:prSet custT="1"/>
      <dgm:spPr/>
      <dgm:t>
        <a:bodyPr/>
        <a:lstStyle/>
        <a:p>
          <a:endParaRPr lang="ru-RU" sz="2400" dirty="0"/>
        </a:p>
      </dgm:t>
    </dgm:pt>
    <dgm:pt modelId="{5530DA9F-E3D7-4076-A377-A9845F63EFB5}" type="sibTrans" cxnId="{A662FD3F-DED2-42E1-ABC9-567E8DB61398}">
      <dgm:prSet/>
      <dgm:spPr/>
      <dgm:t>
        <a:bodyPr/>
        <a:lstStyle/>
        <a:p>
          <a:endParaRPr lang="ru-RU"/>
        </a:p>
      </dgm:t>
    </dgm:pt>
    <dgm:pt modelId="{7091D7FE-9FFA-409D-83F6-90D9B933CB68}" type="pres">
      <dgm:prSet presAssocID="{91390248-B7C4-4347-90A7-A9F832DC47B5}" presName="diagram" presStyleCnt="0">
        <dgm:presLayoutVars>
          <dgm:chPref val="1"/>
          <dgm:dir/>
          <dgm:animOne val="branch"/>
          <dgm:animLvl val="lvl"/>
          <dgm:resizeHandles val="exact"/>
        </dgm:presLayoutVars>
      </dgm:prSet>
      <dgm:spPr/>
      <dgm:t>
        <a:bodyPr/>
        <a:lstStyle/>
        <a:p>
          <a:endParaRPr lang="ru-RU"/>
        </a:p>
      </dgm:t>
    </dgm:pt>
    <dgm:pt modelId="{5363B502-D37C-473D-BF79-91E6789CC012}" type="pres">
      <dgm:prSet presAssocID="{64433EBE-8E2C-4487-ABE0-00178E827B6D}" presName="root1" presStyleCnt="0"/>
      <dgm:spPr/>
    </dgm:pt>
    <dgm:pt modelId="{BE2F8992-16E8-4C87-B3EE-330A24DA18A2}" type="pres">
      <dgm:prSet presAssocID="{64433EBE-8E2C-4487-ABE0-00178E827B6D}" presName="LevelOneTextNode" presStyleLbl="node0" presStyleIdx="0" presStyleCnt="1" custScaleX="139131" custScaleY="143480">
        <dgm:presLayoutVars>
          <dgm:chPref val="3"/>
        </dgm:presLayoutVars>
      </dgm:prSet>
      <dgm:spPr/>
      <dgm:t>
        <a:bodyPr/>
        <a:lstStyle/>
        <a:p>
          <a:endParaRPr lang="ru-RU"/>
        </a:p>
      </dgm:t>
    </dgm:pt>
    <dgm:pt modelId="{EA1EDC99-0DB9-4CF0-BD05-B72B2ED821CF}" type="pres">
      <dgm:prSet presAssocID="{64433EBE-8E2C-4487-ABE0-00178E827B6D}" presName="level2hierChild" presStyleCnt="0"/>
      <dgm:spPr/>
    </dgm:pt>
    <dgm:pt modelId="{C37596BE-3413-41F5-9DC1-6BA9893CD308}" type="pres">
      <dgm:prSet presAssocID="{22CFF258-56A7-4563-BE3F-4B2D6B8A802C}" presName="conn2-1" presStyleLbl="parChTrans1D2" presStyleIdx="0" presStyleCnt="5"/>
      <dgm:spPr/>
      <dgm:t>
        <a:bodyPr/>
        <a:lstStyle/>
        <a:p>
          <a:endParaRPr lang="ru-RU"/>
        </a:p>
      </dgm:t>
    </dgm:pt>
    <dgm:pt modelId="{EA0C2B9D-ADF9-4384-9652-FF37579D795C}" type="pres">
      <dgm:prSet presAssocID="{22CFF258-56A7-4563-BE3F-4B2D6B8A802C}" presName="connTx" presStyleLbl="parChTrans1D2" presStyleIdx="0" presStyleCnt="5"/>
      <dgm:spPr/>
      <dgm:t>
        <a:bodyPr/>
        <a:lstStyle/>
        <a:p>
          <a:endParaRPr lang="ru-RU"/>
        </a:p>
      </dgm:t>
    </dgm:pt>
    <dgm:pt modelId="{CCB42F26-8054-4A03-94D5-ABEB1E8CAD65}" type="pres">
      <dgm:prSet presAssocID="{99B43F1C-86DE-4C3B-8F22-7FC261D1C1AF}" presName="root2" presStyleCnt="0"/>
      <dgm:spPr/>
    </dgm:pt>
    <dgm:pt modelId="{A444C373-D1A2-4645-96A0-969D02C18A59}" type="pres">
      <dgm:prSet presAssocID="{99B43F1C-86DE-4C3B-8F22-7FC261D1C1AF}" presName="LevelTwoTextNode" presStyleLbl="node2" presStyleIdx="0" presStyleCnt="5" custScaleX="173047">
        <dgm:presLayoutVars>
          <dgm:chPref val="3"/>
        </dgm:presLayoutVars>
      </dgm:prSet>
      <dgm:spPr/>
      <dgm:t>
        <a:bodyPr/>
        <a:lstStyle/>
        <a:p>
          <a:endParaRPr lang="ru-RU"/>
        </a:p>
      </dgm:t>
    </dgm:pt>
    <dgm:pt modelId="{DD1B7E53-232A-4A34-BD51-DBE60402F15C}" type="pres">
      <dgm:prSet presAssocID="{99B43F1C-86DE-4C3B-8F22-7FC261D1C1AF}" presName="level3hierChild" presStyleCnt="0"/>
      <dgm:spPr/>
    </dgm:pt>
    <dgm:pt modelId="{E2341A45-8718-4654-8A1A-E154FD9DF88B}" type="pres">
      <dgm:prSet presAssocID="{919E1D80-76F3-4CAE-AC1E-1E341923BA86}" presName="conn2-1" presStyleLbl="parChTrans1D2" presStyleIdx="1" presStyleCnt="5"/>
      <dgm:spPr/>
      <dgm:t>
        <a:bodyPr/>
        <a:lstStyle/>
        <a:p>
          <a:endParaRPr lang="ru-RU"/>
        </a:p>
      </dgm:t>
    </dgm:pt>
    <dgm:pt modelId="{095ECC9B-0DFD-40CA-BF0F-60822F59903E}" type="pres">
      <dgm:prSet presAssocID="{919E1D80-76F3-4CAE-AC1E-1E341923BA86}" presName="connTx" presStyleLbl="parChTrans1D2" presStyleIdx="1" presStyleCnt="5"/>
      <dgm:spPr/>
      <dgm:t>
        <a:bodyPr/>
        <a:lstStyle/>
        <a:p>
          <a:endParaRPr lang="ru-RU"/>
        </a:p>
      </dgm:t>
    </dgm:pt>
    <dgm:pt modelId="{89EE8BB0-8616-4A7D-ADD4-825E9DC4C4C0}" type="pres">
      <dgm:prSet presAssocID="{90C6573C-C58E-421F-BB58-4FD9D8FCD548}" presName="root2" presStyleCnt="0"/>
      <dgm:spPr/>
    </dgm:pt>
    <dgm:pt modelId="{175D0832-7DBF-41B4-9EB6-0D4583D3D15A}" type="pres">
      <dgm:prSet presAssocID="{90C6573C-C58E-421F-BB58-4FD9D8FCD548}" presName="LevelTwoTextNode" presStyleLbl="node2" presStyleIdx="1" presStyleCnt="5" custScaleX="173047">
        <dgm:presLayoutVars>
          <dgm:chPref val="3"/>
        </dgm:presLayoutVars>
      </dgm:prSet>
      <dgm:spPr/>
      <dgm:t>
        <a:bodyPr/>
        <a:lstStyle/>
        <a:p>
          <a:endParaRPr lang="ru-RU"/>
        </a:p>
      </dgm:t>
    </dgm:pt>
    <dgm:pt modelId="{656C0ED2-5204-4A73-92B5-F5C64250C248}" type="pres">
      <dgm:prSet presAssocID="{90C6573C-C58E-421F-BB58-4FD9D8FCD548}" presName="level3hierChild" presStyleCnt="0"/>
      <dgm:spPr/>
    </dgm:pt>
    <dgm:pt modelId="{2D28ABAB-DD91-42D9-BE1C-62807877C233}" type="pres">
      <dgm:prSet presAssocID="{CB068CB8-D6B8-4847-895B-07FC738AF1C3}" presName="conn2-1" presStyleLbl="parChTrans1D2" presStyleIdx="2" presStyleCnt="5"/>
      <dgm:spPr/>
      <dgm:t>
        <a:bodyPr/>
        <a:lstStyle/>
        <a:p>
          <a:endParaRPr lang="ru-RU"/>
        </a:p>
      </dgm:t>
    </dgm:pt>
    <dgm:pt modelId="{D5BFBB95-EE68-4885-918B-35CE5247D653}" type="pres">
      <dgm:prSet presAssocID="{CB068CB8-D6B8-4847-895B-07FC738AF1C3}" presName="connTx" presStyleLbl="parChTrans1D2" presStyleIdx="2" presStyleCnt="5"/>
      <dgm:spPr/>
      <dgm:t>
        <a:bodyPr/>
        <a:lstStyle/>
        <a:p>
          <a:endParaRPr lang="ru-RU"/>
        </a:p>
      </dgm:t>
    </dgm:pt>
    <dgm:pt modelId="{FB581995-27F6-46CD-9AED-AD440FD383E3}" type="pres">
      <dgm:prSet presAssocID="{6C3DBBD1-9D90-436A-9A31-77BBB55116B0}" presName="root2" presStyleCnt="0"/>
      <dgm:spPr/>
    </dgm:pt>
    <dgm:pt modelId="{113D96E5-C10F-426A-B983-86A5C1723A75}" type="pres">
      <dgm:prSet presAssocID="{6C3DBBD1-9D90-436A-9A31-77BBB55116B0}" presName="LevelTwoTextNode" presStyleLbl="node2" presStyleIdx="2" presStyleCnt="5" custScaleX="173047">
        <dgm:presLayoutVars>
          <dgm:chPref val="3"/>
        </dgm:presLayoutVars>
      </dgm:prSet>
      <dgm:spPr/>
      <dgm:t>
        <a:bodyPr/>
        <a:lstStyle/>
        <a:p>
          <a:endParaRPr lang="ru-RU"/>
        </a:p>
      </dgm:t>
    </dgm:pt>
    <dgm:pt modelId="{5ACCD751-0232-490B-AD31-007CF67BE8AB}" type="pres">
      <dgm:prSet presAssocID="{6C3DBBD1-9D90-436A-9A31-77BBB55116B0}" presName="level3hierChild" presStyleCnt="0"/>
      <dgm:spPr/>
    </dgm:pt>
    <dgm:pt modelId="{53449D84-2F0A-46B6-8A39-8B5F1AB9A35F}" type="pres">
      <dgm:prSet presAssocID="{CC80BEFE-7EDE-49B2-B01C-F400F35D6BFA}" presName="conn2-1" presStyleLbl="parChTrans1D2" presStyleIdx="3" presStyleCnt="5"/>
      <dgm:spPr/>
      <dgm:t>
        <a:bodyPr/>
        <a:lstStyle/>
        <a:p>
          <a:endParaRPr lang="ru-RU"/>
        </a:p>
      </dgm:t>
    </dgm:pt>
    <dgm:pt modelId="{637ADCBE-D281-403F-83F1-D209731547B8}" type="pres">
      <dgm:prSet presAssocID="{CC80BEFE-7EDE-49B2-B01C-F400F35D6BFA}" presName="connTx" presStyleLbl="parChTrans1D2" presStyleIdx="3" presStyleCnt="5"/>
      <dgm:spPr/>
      <dgm:t>
        <a:bodyPr/>
        <a:lstStyle/>
        <a:p>
          <a:endParaRPr lang="ru-RU"/>
        </a:p>
      </dgm:t>
    </dgm:pt>
    <dgm:pt modelId="{DC353BB1-5F59-4573-B46F-03E804D4C4BB}" type="pres">
      <dgm:prSet presAssocID="{DAC0AE2F-8E8C-4DF7-8507-2654A2A56C78}" presName="root2" presStyleCnt="0"/>
      <dgm:spPr/>
    </dgm:pt>
    <dgm:pt modelId="{758BA724-C115-4F41-BD98-9809C44B706E}" type="pres">
      <dgm:prSet presAssocID="{DAC0AE2F-8E8C-4DF7-8507-2654A2A56C78}" presName="LevelTwoTextNode" presStyleLbl="node2" presStyleIdx="3" presStyleCnt="5" custScaleX="173047">
        <dgm:presLayoutVars>
          <dgm:chPref val="3"/>
        </dgm:presLayoutVars>
      </dgm:prSet>
      <dgm:spPr/>
      <dgm:t>
        <a:bodyPr/>
        <a:lstStyle/>
        <a:p>
          <a:endParaRPr lang="ru-RU"/>
        </a:p>
      </dgm:t>
    </dgm:pt>
    <dgm:pt modelId="{04A6F895-099A-4A59-8040-6CDF4575763D}" type="pres">
      <dgm:prSet presAssocID="{DAC0AE2F-8E8C-4DF7-8507-2654A2A56C78}" presName="level3hierChild" presStyleCnt="0"/>
      <dgm:spPr/>
    </dgm:pt>
    <dgm:pt modelId="{97D926C6-BBD7-43BE-835D-51CCC3CA796A}" type="pres">
      <dgm:prSet presAssocID="{1026711F-0D8B-454E-A967-1A6F96B65895}" presName="conn2-1" presStyleLbl="parChTrans1D2" presStyleIdx="4" presStyleCnt="5"/>
      <dgm:spPr/>
      <dgm:t>
        <a:bodyPr/>
        <a:lstStyle/>
        <a:p>
          <a:endParaRPr lang="ru-RU"/>
        </a:p>
      </dgm:t>
    </dgm:pt>
    <dgm:pt modelId="{7BCF95B9-00A0-48A8-A18C-3CBFAE2C21EA}" type="pres">
      <dgm:prSet presAssocID="{1026711F-0D8B-454E-A967-1A6F96B65895}" presName="connTx" presStyleLbl="parChTrans1D2" presStyleIdx="4" presStyleCnt="5"/>
      <dgm:spPr/>
      <dgm:t>
        <a:bodyPr/>
        <a:lstStyle/>
        <a:p>
          <a:endParaRPr lang="ru-RU"/>
        </a:p>
      </dgm:t>
    </dgm:pt>
    <dgm:pt modelId="{18A9A554-A85F-4526-9766-E972479129CD}" type="pres">
      <dgm:prSet presAssocID="{D463C748-B410-4DBE-B82F-FEC3153CAE55}" presName="root2" presStyleCnt="0"/>
      <dgm:spPr/>
    </dgm:pt>
    <dgm:pt modelId="{9E8C3A25-2836-4EA9-A297-3033197D4C81}" type="pres">
      <dgm:prSet presAssocID="{D463C748-B410-4DBE-B82F-FEC3153CAE55}" presName="LevelTwoTextNode" presStyleLbl="node2" presStyleIdx="4" presStyleCnt="5" custScaleX="173047">
        <dgm:presLayoutVars>
          <dgm:chPref val="3"/>
        </dgm:presLayoutVars>
      </dgm:prSet>
      <dgm:spPr/>
      <dgm:t>
        <a:bodyPr/>
        <a:lstStyle/>
        <a:p>
          <a:endParaRPr lang="ru-RU"/>
        </a:p>
      </dgm:t>
    </dgm:pt>
    <dgm:pt modelId="{9FD7423E-B39A-4396-B2C9-7A9E8135DFBA}" type="pres">
      <dgm:prSet presAssocID="{D463C748-B410-4DBE-B82F-FEC3153CAE55}" presName="level3hierChild" presStyleCnt="0"/>
      <dgm:spPr/>
    </dgm:pt>
  </dgm:ptLst>
  <dgm:cxnLst>
    <dgm:cxn modelId="{E5E29CB6-6CDA-467D-B693-FA30D50854B0}" type="presOf" srcId="{22CFF258-56A7-4563-BE3F-4B2D6B8A802C}" destId="{C37596BE-3413-41F5-9DC1-6BA9893CD308}" srcOrd="0" destOrd="0" presId="urn:microsoft.com/office/officeart/2005/8/layout/hierarchy2"/>
    <dgm:cxn modelId="{78EE2918-0771-4471-A70E-0B65DD803888}" srcId="{91390248-B7C4-4347-90A7-A9F832DC47B5}" destId="{64433EBE-8E2C-4487-ABE0-00178E827B6D}" srcOrd="0" destOrd="0" parTransId="{EBC2091A-AB41-45CB-B600-E3EDDD013649}" sibTransId="{9FC05B7F-F7CA-4016-9610-D8CC883AE1A4}"/>
    <dgm:cxn modelId="{8A1A5159-50A1-4C90-B31C-F7D320B0916B}" type="presOf" srcId="{D463C748-B410-4DBE-B82F-FEC3153CAE55}" destId="{9E8C3A25-2836-4EA9-A297-3033197D4C81}" srcOrd="0" destOrd="0" presId="urn:microsoft.com/office/officeart/2005/8/layout/hierarchy2"/>
    <dgm:cxn modelId="{33B784CD-FB8C-45C5-AF5D-3653CA415EAF}" type="presOf" srcId="{91390248-B7C4-4347-90A7-A9F832DC47B5}" destId="{7091D7FE-9FFA-409D-83F6-90D9B933CB68}" srcOrd="0" destOrd="0" presId="urn:microsoft.com/office/officeart/2005/8/layout/hierarchy2"/>
    <dgm:cxn modelId="{84AA9232-275A-4395-8A5C-9761902B1379}" type="presOf" srcId="{CB068CB8-D6B8-4847-895B-07FC738AF1C3}" destId="{D5BFBB95-EE68-4885-918B-35CE5247D653}" srcOrd="1" destOrd="0" presId="urn:microsoft.com/office/officeart/2005/8/layout/hierarchy2"/>
    <dgm:cxn modelId="{E3F9CA3B-1F30-4A8C-A334-52A96BBC3549}" type="presOf" srcId="{CC80BEFE-7EDE-49B2-B01C-F400F35D6BFA}" destId="{53449D84-2F0A-46B6-8A39-8B5F1AB9A35F}" srcOrd="0" destOrd="0" presId="urn:microsoft.com/office/officeart/2005/8/layout/hierarchy2"/>
    <dgm:cxn modelId="{4308B365-E508-41BE-A04A-D8B3853660EC}" type="presOf" srcId="{1026711F-0D8B-454E-A967-1A6F96B65895}" destId="{97D926C6-BBD7-43BE-835D-51CCC3CA796A}" srcOrd="0" destOrd="0" presId="urn:microsoft.com/office/officeart/2005/8/layout/hierarchy2"/>
    <dgm:cxn modelId="{6D27034F-7A18-4F0F-BFD9-2FB91FA66A2B}" type="presOf" srcId="{CC80BEFE-7EDE-49B2-B01C-F400F35D6BFA}" destId="{637ADCBE-D281-403F-83F1-D209731547B8}" srcOrd="1" destOrd="0" presId="urn:microsoft.com/office/officeart/2005/8/layout/hierarchy2"/>
    <dgm:cxn modelId="{AC902438-6F80-46FC-AA67-1CB515FFD998}" type="presOf" srcId="{99B43F1C-86DE-4C3B-8F22-7FC261D1C1AF}" destId="{A444C373-D1A2-4645-96A0-969D02C18A59}" srcOrd="0" destOrd="0" presId="urn:microsoft.com/office/officeart/2005/8/layout/hierarchy2"/>
    <dgm:cxn modelId="{B81384A3-6702-4A4E-A290-B023AE956D72}" type="presOf" srcId="{CB068CB8-D6B8-4847-895B-07FC738AF1C3}" destId="{2D28ABAB-DD91-42D9-BE1C-62807877C233}" srcOrd="0" destOrd="0" presId="urn:microsoft.com/office/officeart/2005/8/layout/hierarchy2"/>
    <dgm:cxn modelId="{78F44179-98F9-4AC8-93F6-905E686A2A28}" type="presOf" srcId="{90C6573C-C58E-421F-BB58-4FD9D8FCD548}" destId="{175D0832-7DBF-41B4-9EB6-0D4583D3D15A}" srcOrd="0" destOrd="0" presId="urn:microsoft.com/office/officeart/2005/8/layout/hierarchy2"/>
    <dgm:cxn modelId="{B417FDB6-CD3E-42A8-836B-A40AAFEE8666}" srcId="{64433EBE-8E2C-4487-ABE0-00178E827B6D}" destId="{99B43F1C-86DE-4C3B-8F22-7FC261D1C1AF}" srcOrd="0" destOrd="0" parTransId="{22CFF258-56A7-4563-BE3F-4B2D6B8A802C}" sibTransId="{FE46FC01-F16E-49E5-8FEA-D7C9C379BAE6}"/>
    <dgm:cxn modelId="{225C3AEC-FA73-4E42-952D-2BC1D82560E9}" type="presOf" srcId="{DAC0AE2F-8E8C-4DF7-8507-2654A2A56C78}" destId="{758BA724-C115-4F41-BD98-9809C44B706E}" srcOrd="0" destOrd="0" presId="urn:microsoft.com/office/officeart/2005/8/layout/hierarchy2"/>
    <dgm:cxn modelId="{D28FBACD-27E8-4EB1-8959-D594646A8930}" srcId="{64433EBE-8E2C-4487-ABE0-00178E827B6D}" destId="{6C3DBBD1-9D90-436A-9A31-77BBB55116B0}" srcOrd="2" destOrd="0" parTransId="{CB068CB8-D6B8-4847-895B-07FC738AF1C3}" sibTransId="{E29CD58E-46BB-4A94-9C40-9FA1D0922C88}"/>
    <dgm:cxn modelId="{04B60261-5E62-47F4-A6DA-82D765B32888}" srcId="{64433EBE-8E2C-4487-ABE0-00178E827B6D}" destId="{DAC0AE2F-8E8C-4DF7-8507-2654A2A56C78}" srcOrd="3" destOrd="0" parTransId="{CC80BEFE-7EDE-49B2-B01C-F400F35D6BFA}" sibTransId="{19963FED-17CD-4BE0-9B22-FF3B5E6D1A55}"/>
    <dgm:cxn modelId="{8402F4B2-5D8A-48C1-9020-E60FDF1988F4}" type="presOf" srcId="{919E1D80-76F3-4CAE-AC1E-1E341923BA86}" destId="{095ECC9B-0DFD-40CA-BF0F-60822F59903E}" srcOrd="1" destOrd="0" presId="urn:microsoft.com/office/officeart/2005/8/layout/hierarchy2"/>
    <dgm:cxn modelId="{58E7A977-7178-47E4-BFBE-6FE0CE0CF758}" type="presOf" srcId="{64433EBE-8E2C-4487-ABE0-00178E827B6D}" destId="{BE2F8992-16E8-4C87-B3EE-330A24DA18A2}" srcOrd="0" destOrd="0" presId="urn:microsoft.com/office/officeart/2005/8/layout/hierarchy2"/>
    <dgm:cxn modelId="{6B671E63-9A29-4CC9-892E-FD3BF6ED7346}" type="presOf" srcId="{6C3DBBD1-9D90-436A-9A31-77BBB55116B0}" destId="{113D96E5-C10F-426A-B983-86A5C1723A75}" srcOrd="0" destOrd="0" presId="urn:microsoft.com/office/officeart/2005/8/layout/hierarchy2"/>
    <dgm:cxn modelId="{A662FD3F-DED2-42E1-ABC9-567E8DB61398}" srcId="{64433EBE-8E2C-4487-ABE0-00178E827B6D}" destId="{D463C748-B410-4DBE-B82F-FEC3153CAE55}" srcOrd="4" destOrd="0" parTransId="{1026711F-0D8B-454E-A967-1A6F96B65895}" sibTransId="{5530DA9F-E3D7-4076-A377-A9845F63EFB5}"/>
    <dgm:cxn modelId="{0EDE58CF-3590-4B63-8B5F-591442825E64}" type="presOf" srcId="{1026711F-0D8B-454E-A967-1A6F96B65895}" destId="{7BCF95B9-00A0-48A8-A18C-3CBFAE2C21EA}" srcOrd="1" destOrd="0" presId="urn:microsoft.com/office/officeart/2005/8/layout/hierarchy2"/>
    <dgm:cxn modelId="{0ABCB4FC-AF55-4E06-8740-09A90983EA31}" srcId="{64433EBE-8E2C-4487-ABE0-00178E827B6D}" destId="{90C6573C-C58E-421F-BB58-4FD9D8FCD548}" srcOrd="1" destOrd="0" parTransId="{919E1D80-76F3-4CAE-AC1E-1E341923BA86}" sibTransId="{D4E54372-DF54-4A50-8A4C-C3E9535DDD56}"/>
    <dgm:cxn modelId="{1CA5A13B-1CF8-413B-BCA1-FA4590830799}" type="presOf" srcId="{919E1D80-76F3-4CAE-AC1E-1E341923BA86}" destId="{E2341A45-8718-4654-8A1A-E154FD9DF88B}" srcOrd="0" destOrd="0" presId="urn:microsoft.com/office/officeart/2005/8/layout/hierarchy2"/>
    <dgm:cxn modelId="{662465B2-9B31-427D-9FE8-81D2C26A7FAF}" type="presOf" srcId="{22CFF258-56A7-4563-BE3F-4B2D6B8A802C}" destId="{EA0C2B9D-ADF9-4384-9652-FF37579D795C}" srcOrd="1" destOrd="0" presId="urn:microsoft.com/office/officeart/2005/8/layout/hierarchy2"/>
    <dgm:cxn modelId="{0BEAD1DC-5387-474F-81CC-B29F402C078B}" type="presParOf" srcId="{7091D7FE-9FFA-409D-83F6-90D9B933CB68}" destId="{5363B502-D37C-473D-BF79-91E6789CC012}" srcOrd="0" destOrd="0" presId="urn:microsoft.com/office/officeart/2005/8/layout/hierarchy2"/>
    <dgm:cxn modelId="{24C3C40E-AFA0-40D0-8C14-6140AAC7FA03}" type="presParOf" srcId="{5363B502-D37C-473D-BF79-91E6789CC012}" destId="{BE2F8992-16E8-4C87-B3EE-330A24DA18A2}" srcOrd="0" destOrd="0" presId="urn:microsoft.com/office/officeart/2005/8/layout/hierarchy2"/>
    <dgm:cxn modelId="{63508027-FD82-4164-BFA3-EAE6128635DB}" type="presParOf" srcId="{5363B502-D37C-473D-BF79-91E6789CC012}" destId="{EA1EDC99-0DB9-4CF0-BD05-B72B2ED821CF}" srcOrd="1" destOrd="0" presId="urn:microsoft.com/office/officeart/2005/8/layout/hierarchy2"/>
    <dgm:cxn modelId="{A5BBA651-2241-4CA8-9EEF-5AB43A41A651}" type="presParOf" srcId="{EA1EDC99-0DB9-4CF0-BD05-B72B2ED821CF}" destId="{C37596BE-3413-41F5-9DC1-6BA9893CD308}" srcOrd="0" destOrd="0" presId="urn:microsoft.com/office/officeart/2005/8/layout/hierarchy2"/>
    <dgm:cxn modelId="{9E3D844A-CA89-49E6-8278-973EA69AF49A}" type="presParOf" srcId="{C37596BE-3413-41F5-9DC1-6BA9893CD308}" destId="{EA0C2B9D-ADF9-4384-9652-FF37579D795C}" srcOrd="0" destOrd="0" presId="urn:microsoft.com/office/officeart/2005/8/layout/hierarchy2"/>
    <dgm:cxn modelId="{7612E5E3-5450-4047-869A-FA27FB4029A1}" type="presParOf" srcId="{EA1EDC99-0DB9-4CF0-BD05-B72B2ED821CF}" destId="{CCB42F26-8054-4A03-94D5-ABEB1E8CAD65}" srcOrd="1" destOrd="0" presId="urn:microsoft.com/office/officeart/2005/8/layout/hierarchy2"/>
    <dgm:cxn modelId="{44EA0877-1B89-417A-A545-0189677F2827}" type="presParOf" srcId="{CCB42F26-8054-4A03-94D5-ABEB1E8CAD65}" destId="{A444C373-D1A2-4645-96A0-969D02C18A59}" srcOrd="0" destOrd="0" presId="urn:microsoft.com/office/officeart/2005/8/layout/hierarchy2"/>
    <dgm:cxn modelId="{76995747-18BC-4855-BAA7-CABEFB11BCD3}" type="presParOf" srcId="{CCB42F26-8054-4A03-94D5-ABEB1E8CAD65}" destId="{DD1B7E53-232A-4A34-BD51-DBE60402F15C}" srcOrd="1" destOrd="0" presId="urn:microsoft.com/office/officeart/2005/8/layout/hierarchy2"/>
    <dgm:cxn modelId="{37D3709B-5B0C-4B81-9062-F12B0FE25FD5}" type="presParOf" srcId="{EA1EDC99-0DB9-4CF0-BD05-B72B2ED821CF}" destId="{E2341A45-8718-4654-8A1A-E154FD9DF88B}" srcOrd="2" destOrd="0" presId="urn:microsoft.com/office/officeart/2005/8/layout/hierarchy2"/>
    <dgm:cxn modelId="{A0ACCA8D-F28B-4012-B481-409A2B9148F0}" type="presParOf" srcId="{E2341A45-8718-4654-8A1A-E154FD9DF88B}" destId="{095ECC9B-0DFD-40CA-BF0F-60822F59903E}" srcOrd="0" destOrd="0" presId="urn:microsoft.com/office/officeart/2005/8/layout/hierarchy2"/>
    <dgm:cxn modelId="{6972FADE-3CF8-47B5-A644-276590556233}" type="presParOf" srcId="{EA1EDC99-0DB9-4CF0-BD05-B72B2ED821CF}" destId="{89EE8BB0-8616-4A7D-ADD4-825E9DC4C4C0}" srcOrd="3" destOrd="0" presId="urn:microsoft.com/office/officeart/2005/8/layout/hierarchy2"/>
    <dgm:cxn modelId="{E46ECD12-882A-48DD-9797-E6E8D2EAF81B}" type="presParOf" srcId="{89EE8BB0-8616-4A7D-ADD4-825E9DC4C4C0}" destId="{175D0832-7DBF-41B4-9EB6-0D4583D3D15A}" srcOrd="0" destOrd="0" presId="urn:microsoft.com/office/officeart/2005/8/layout/hierarchy2"/>
    <dgm:cxn modelId="{B61C4B43-091A-4178-9439-0D86DDBC9DC7}" type="presParOf" srcId="{89EE8BB0-8616-4A7D-ADD4-825E9DC4C4C0}" destId="{656C0ED2-5204-4A73-92B5-F5C64250C248}" srcOrd="1" destOrd="0" presId="urn:microsoft.com/office/officeart/2005/8/layout/hierarchy2"/>
    <dgm:cxn modelId="{D1A8B11F-0CD9-4CE2-A885-D289EACA5E92}" type="presParOf" srcId="{EA1EDC99-0DB9-4CF0-BD05-B72B2ED821CF}" destId="{2D28ABAB-DD91-42D9-BE1C-62807877C233}" srcOrd="4" destOrd="0" presId="urn:microsoft.com/office/officeart/2005/8/layout/hierarchy2"/>
    <dgm:cxn modelId="{56034E84-C7A9-4F64-AE04-98DDC5D0CE6A}" type="presParOf" srcId="{2D28ABAB-DD91-42D9-BE1C-62807877C233}" destId="{D5BFBB95-EE68-4885-918B-35CE5247D653}" srcOrd="0" destOrd="0" presId="urn:microsoft.com/office/officeart/2005/8/layout/hierarchy2"/>
    <dgm:cxn modelId="{C63E28C5-36CD-449E-BB0E-C3843BA38C21}" type="presParOf" srcId="{EA1EDC99-0DB9-4CF0-BD05-B72B2ED821CF}" destId="{FB581995-27F6-46CD-9AED-AD440FD383E3}" srcOrd="5" destOrd="0" presId="urn:microsoft.com/office/officeart/2005/8/layout/hierarchy2"/>
    <dgm:cxn modelId="{32347A23-0C96-4776-89C0-37C537951117}" type="presParOf" srcId="{FB581995-27F6-46CD-9AED-AD440FD383E3}" destId="{113D96E5-C10F-426A-B983-86A5C1723A75}" srcOrd="0" destOrd="0" presId="urn:microsoft.com/office/officeart/2005/8/layout/hierarchy2"/>
    <dgm:cxn modelId="{929DAF85-E5B2-4416-8623-97EC54C8A48E}" type="presParOf" srcId="{FB581995-27F6-46CD-9AED-AD440FD383E3}" destId="{5ACCD751-0232-490B-AD31-007CF67BE8AB}" srcOrd="1" destOrd="0" presId="urn:microsoft.com/office/officeart/2005/8/layout/hierarchy2"/>
    <dgm:cxn modelId="{5FCB535F-554F-445E-AD08-962610AAA13F}" type="presParOf" srcId="{EA1EDC99-0DB9-4CF0-BD05-B72B2ED821CF}" destId="{53449D84-2F0A-46B6-8A39-8B5F1AB9A35F}" srcOrd="6" destOrd="0" presId="urn:microsoft.com/office/officeart/2005/8/layout/hierarchy2"/>
    <dgm:cxn modelId="{DFCFAD0B-17AA-4307-AA65-2A67AF3377A8}" type="presParOf" srcId="{53449D84-2F0A-46B6-8A39-8B5F1AB9A35F}" destId="{637ADCBE-D281-403F-83F1-D209731547B8}" srcOrd="0" destOrd="0" presId="urn:microsoft.com/office/officeart/2005/8/layout/hierarchy2"/>
    <dgm:cxn modelId="{042C5003-CDE7-4886-BB4C-157BD4A68F32}" type="presParOf" srcId="{EA1EDC99-0DB9-4CF0-BD05-B72B2ED821CF}" destId="{DC353BB1-5F59-4573-B46F-03E804D4C4BB}" srcOrd="7" destOrd="0" presId="urn:microsoft.com/office/officeart/2005/8/layout/hierarchy2"/>
    <dgm:cxn modelId="{7E1915B6-1FF7-411C-B40F-0DB5A3C7B635}" type="presParOf" srcId="{DC353BB1-5F59-4573-B46F-03E804D4C4BB}" destId="{758BA724-C115-4F41-BD98-9809C44B706E}" srcOrd="0" destOrd="0" presId="urn:microsoft.com/office/officeart/2005/8/layout/hierarchy2"/>
    <dgm:cxn modelId="{B199265D-1537-423B-AE8C-80864D8DCBDE}" type="presParOf" srcId="{DC353BB1-5F59-4573-B46F-03E804D4C4BB}" destId="{04A6F895-099A-4A59-8040-6CDF4575763D}" srcOrd="1" destOrd="0" presId="urn:microsoft.com/office/officeart/2005/8/layout/hierarchy2"/>
    <dgm:cxn modelId="{33879EFC-121D-46E5-97F6-7C6253F4DE09}" type="presParOf" srcId="{EA1EDC99-0DB9-4CF0-BD05-B72B2ED821CF}" destId="{97D926C6-BBD7-43BE-835D-51CCC3CA796A}" srcOrd="8" destOrd="0" presId="urn:microsoft.com/office/officeart/2005/8/layout/hierarchy2"/>
    <dgm:cxn modelId="{4A3B7E27-D109-4F10-ADA4-628C6A3F9A56}" type="presParOf" srcId="{97D926C6-BBD7-43BE-835D-51CCC3CA796A}" destId="{7BCF95B9-00A0-48A8-A18C-3CBFAE2C21EA}" srcOrd="0" destOrd="0" presId="urn:microsoft.com/office/officeart/2005/8/layout/hierarchy2"/>
    <dgm:cxn modelId="{90370DB8-09B2-42D6-A54C-CE3793E50DF7}" type="presParOf" srcId="{EA1EDC99-0DB9-4CF0-BD05-B72B2ED821CF}" destId="{18A9A554-A85F-4526-9766-E972479129CD}" srcOrd="9" destOrd="0" presId="urn:microsoft.com/office/officeart/2005/8/layout/hierarchy2"/>
    <dgm:cxn modelId="{C2E1AF85-7BFF-4D18-8B85-27F053D91C07}" type="presParOf" srcId="{18A9A554-A85F-4526-9766-E972479129CD}" destId="{9E8C3A25-2836-4EA9-A297-3033197D4C81}" srcOrd="0" destOrd="0" presId="urn:microsoft.com/office/officeart/2005/8/layout/hierarchy2"/>
    <dgm:cxn modelId="{8ECC50E2-C805-4DE7-B985-3099EA40FBE7}" type="presParOf" srcId="{18A9A554-A85F-4526-9766-E972479129CD}" destId="{9FD7423E-B39A-4396-B2C9-7A9E8135DFBA}" srcOrd="1" destOrd="0" presId="urn:microsoft.com/office/officeart/2005/8/layout/hierarchy2"/>
  </dgm:cxnLst>
  <dgm:bg/>
  <dgm:whole/>
</dgm:dataModel>
</file>

<file path=ppt/diagrams/data2.xml><?xml version="1.0" encoding="utf-8"?>
<dgm:dataModel xmlns:dgm="http://schemas.openxmlformats.org/drawingml/2006/diagram" xmlns:a="http://schemas.openxmlformats.org/drawingml/2006/main">
  <dgm:ptLst>
    <dgm:pt modelId="{D820397C-63E2-41D2-A544-909A746AB558}"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ru-RU"/>
        </a:p>
      </dgm:t>
    </dgm:pt>
    <dgm:pt modelId="{9B75307E-97BA-47C4-9973-886A8DF9A927}">
      <dgm:prSet custT="1"/>
      <dgm:spPr/>
      <dgm:t>
        <a:bodyPr/>
        <a:lstStyle/>
        <a:p>
          <a:r>
            <a:rPr lang="ru-RU" sz="2800" dirty="0" smtClean="0"/>
            <a:t>достоверная</a:t>
          </a:r>
          <a:endParaRPr lang="ru-RU" sz="2800" dirty="0"/>
        </a:p>
      </dgm:t>
    </dgm:pt>
    <dgm:pt modelId="{A35EEF02-5EB0-4FE7-B4B6-9264F0BFE803}" type="parTrans" cxnId="{56B4672E-F9F5-49D1-93E7-F1220FF30909}">
      <dgm:prSet/>
      <dgm:spPr/>
      <dgm:t>
        <a:bodyPr/>
        <a:lstStyle/>
        <a:p>
          <a:endParaRPr lang="ru-RU" sz="2000"/>
        </a:p>
      </dgm:t>
    </dgm:pt>
    <dgm:pt modelId="{901ECA82-4509-45F4-A3F0-B5A4843E93CE}" type="sibTrans" cxnId="{56B4672E-F9F5-49D1-93E7-F1220FF30909}">
      <dgm:prSet/>
      <dgm:spPr/>
      <dgm:t>
        <a:bodyPr/>
        <a:lstStyle/>
        <a:p>
          <a:endParaRPr lang="ru-RU"/>
        </a:p>
      </dgm:t>
    </dgm:pt>
    <dgm:pt modelId="{BAE58266-32BA-4F97-98FC-AD8A90C39101}" type="pres">
      <dgm:prSet presAssocID="{D820397C-63E2-41D2-A544-909A746AB558}" presName="diagram" presStyleCnt="0">
        <dgm:presLayoutVars>
          <dgm:chPref val="1"/>
          <dgm:dir/>
          <dgm:animOne val="branch"/>
          <dgm:animLvl val="lvl"/>
          <dgm:resizeHandles/>
        </dgm:presLayoutVars>
      </dgm:prSet>
      <dgm:spPr/>
      <dgm:t>
        <a:bodyPr/>
        <a:lstStyle/>
        <a:p>
          <a:endParaRPr lang="ru-RU"/>
        </a:p>
      </dgm:t>
    </dgm:pt>
    <dgm:pt modelId="{1FB3C24C-3615-4B82-AAE9-29133619C6D9}" type="pres">
      <dgm:prSet presAssocID="{9B75307E-97BA-47C4-9973-886A8DF9A927}" presName="root" presStyleCnt="0"/>
      <dgm:spPr/>
    </dgm:pt>
    <dgm:pt modelId="{89804463-F4F3-485B-9AC6-CA5714E13740}" type="pres">
      <dgm:prSet presAssocID="{9B75307E-97BA-47C4-9973-886A8DF9A927}" presName="rootComposite" presStyleCnt="0"/>
      <dgm:spPr/>
    </dgm:pt>
    <dgm:pt modelId="{C38FFFAA-3383-4443-92B5-216C5BDFCBFB}" type="pres">
      <dgm:prSet presAssocID="{9B75307E-97BA-47C4-9973-886A8DF9A927}" presName="rootText" presStyleLbl="node1" presStyleIdx="0" presStyleCnt="1" custScaleX="206869" custLinFactY="-9410" custLinFactNeighborX="-60485" custLinFactNeighborY="-100000"/>
      <dgm:spPr/>
      <dgm:t>
        <a:bodyPr/>
        <a:lstStyle/>
        <a:p>
          <a:endParaRPr lang="ru-RU"/>
        </a:p>
      </dgm:t>
    </dgm:pt>
    <dgm:pt modelId="{D676365D-B94B-4D1E-BC49-28991C87CC08}" type="pres">
      <dgm:prSet presAssocID="{9B75307E-97BA-47C4-9973-886A8DF9A927}" presName="rootConnector" presStyleLbl="node1" presStyleIdx="0" presStyleCnt="1"/>
      <dgm:spPr/>
      <dgm:t>
        <a:bodyPr/>
        <a:lstStyle/>
        <a:p>
          <a:endParaRPr lang="ru-RU"/>
        </a:p>
      </dgm:t>
    </dgm:pt>
    <dgm:pt modelId="{CF9026AD-0DE5-4ADB-BA04-5558A9019AE6}" type="pres">
      <dgm:prSet presAssocID="{9B75307E-97BA-47C4-9973-886A8DF9A927}" presName="childShape" presStyleCnt="0"/>
      <dgm:spPr/>
    </dgm:pt>
  </dgm:ptLst>
  <dgm:cxnLst>
    <dgm:cxn modelId="{C6DA3326-EDDC-46BA-A45B-7E52DB732CB0}" type="presOf" srcId="{9B75307E-97BA-47C4-9973-886A8DF9A927}" destId="{C38FFFAA-3383-4443-92B5-216C5BDFCBFB}" srcOrd="0" destOrd="0" presId="urn:microsoft.com/office/officeart/2005/8/layout/hierarchy3"/>
    <dgm:cxn modelId="{6FF9E36C-76E9-4094-AB71-2EB2E35B3822}" type="presOf" srcId="{D820397C-63E2-41D2-A544-909A746AB558}" destId="{BAE58266-32BA-4F97-98FC-AD8A90C39101}" srcOrd="0" destOrd="0" presId="urn:microsoft.com/office/officeart/2005/8/layout/hierarchy3"/>
    <dgm:cxn modelId="{E1C35A3D-56CB-4D8B-8DE4-EC82D445D8FF}" type="presOf" srcId="{9B75307E-97BA-47C4-9973-886A8DF9A927}" destId="{D676365D-B94B-4D1E-BC49-28991C87CC08}" srcOrd="1" destOrd="0" presId="urn:microsoft.com/office/officeart/2005/8/layout/hierarchy3"/>
    <dgm:cxn modelId="{56B4672E-F9F5-49D1-93E7-F1220FF30909}" srcId="{D820397C-63E2-41D2-A544-909A746AB558}" destId="{9B75307E-97BA-47C4-9973-886A8DF9A927}" srcOrd="0" destOrd="0" parTransId="{A35EEF02-5EB0-4FE7-B4B6-9264F0BFE803}" sibTransId="{901ECA82-4509-45F4-A3F0-B5A4843E93CE}"/>
    <dgm:cxn modelId="{14EBFE41-27C2-4C11-B926-E1C3EA0B0153}" type="presParOf" srcId="{BAE58266-32BA-4F97-98FC-AD8A90C39101}" destId="{1FB3C24C-3615-4B82-AAE9-29133619C6D9}" srcOrd="0" destOrd="0" presId="urn:microsoft.com/office/officeart/2005/8/layout/hierarchy3"/>
    <dgm:cxn modelId="{2577A5D5-7C23-453E-BD03-70C61E07CD2B}" type="presParOf" srcId="{1FB3C24C-3615-4B82-AAE9-29133619C6D9}" destId="{89804463-F4F3-485B-9AC6-CA5714E13740}" srcOrd="0" destOrd="0" presId="urn:microsoft.com/office/officeart/2005/8/layout/hierarchy3"/>
    <dgm:cxn modelId="{046A2C23-34FB-4A22-87FB-B8C152183E5D}" type="presParOf" srcId="{89804463-F4F3-485B-9AC6-CA5714E13740}" destId="{C38FFFAA-3383-4443-92B5-216C5BDFCBFB}" srcOrd="0" destOrd="0" presId="urn:microsoft.com/office/officeart/2005/8/layout/hierarchy3"/>
    <dgm:cxn modelId="{D756F1FA-3C71-4388-8BF4-F7D32585981A}" type="presParOf" srcId="{89804463-F4F3-485B-9AC6-CA5714E13740}" destId="{D676365D-B94B-4D1E-BC49-28991C87CC08}" srcOrd="1" destOrd="0" presId="urn:microsoft.com/office/officeart/2005/8/layout/hierarchy3"/>
    <dgm:cxn modelId="{2C540178-AEDF-4C3B-84A6-B7D4CB458F8D}" type="presParOf" srcId="{1FB3C24C-3615-4B82-AAE9-29133619C6D9}" destId="{CF9026AD-0DE5-4ADB-BA04-5558A9019AE6}" srcOrd="1" destOrd="0" presId="urn:microsoft.com/office/officeart/2005/8/layout/hierarchy3"/>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2" name="Group 2"/>
          <p:cNvGrpSpPr>
            <a:grpSpLocks/>
          </p:cNvGrpSpPr>
          <p:nvPr/>
        </p:nvGrpSpPr>
        <p:grpSpPr bwMode="auto">
          <a:xfrm>
            <a:off x="0" y="927100"/>
            <a:ext cx="8991600" cy="4495800"/>
            <a:chOff x="0" y="584"/>
            <a:chExt cx="5664" cy="2832"/>
          </a:xfrm>
        </p:grpSpPr>
        <p:sp>
          <p:nvSpPr>
            <p:cNvPr id="55603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p:spPr>
          <p:txBody>
            <a:bodyPr wrap="none" anchor="ctr"/>
            <a:lstStyle/>
            <a:p>
              <a:pPr algn="ctr" eaLnBrk="1" hangingPunct="1"/>
              <a:endParaRPr lang="ru-RU" sz="2400" dirty="0">
                <a:latin typeface="Times New Roman" pitchFamily="18" charset="0"/>
              </a:endParaRPr>
            </a:p>
          </p:txBody>
        </p:sp>
        <p:sp>
          <p:nvSpPr>
            <p:cNvPr id="55603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p:spPr>
          <p:txBody>
            <a:bodyPr wrap="none" anchor="ctr"/>
            <a:lstStyle/>
            <a:p>
              <a:pPr algn="ctr" eaLnBrk="1" hangingPunct="1"/>
              <a:endParaRPr lang="ru-RU" sz="2400" dirty="0">
                <a:latin typeface="Times New Roman" pitchFamily="18" charset="0"/>
              </a:endParaRPr>
            </a:p>
          </p:txBody>
        </p:sp>
        <p:sp>
          <p:nvSpPr>
            <p:cNvPr id="556037" name="AutoShape 5"/>
            <p:cNvSpPr>
              <a:spLocks noChangeArrowheads="1"/>
            </p:cNvSpPr>
            <p:nvPr userDrawn="1"/>
          </p:nvSpPr>
          <p:spPr bwMode="blackWhite">
            <a:xfrm>
              <a:off x="0" y="872"/>
              <a:ext cx="5664" cy="1152"/>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4416" y="0"/>
                </a:cxn>
                <a:cxn ang="0">
                  <a:pos x="4917" y="500"/>
                </a:cxn>
                <a:cxn ang="0">
                  <a:pos x="4417" y="1000"/>
                </a:cxn>
                <a:cxn ang="0">
                  <a:pos x="0" y="1000"/>
                </a:cxn>
              </a:cxnLst>
              <a:rect l="T0" t="T1" r="T2" b="T3"/>
              <a:pathLst>
                <a:path w="4917" h="1000">
                  <a:moveTo>
                    <a:pt x="0" y="0"/>
                  </a:moveTo>
                  <a:lnTo>
                    <a:pt x="4416" y="0"/>
                  </a:lnTo>
                  <a:cubicBezTo>
                    <a:pt x="4693" y="0"/>
                    <a:pt x="4917" y="223"/>
                    <a:pt x="4917" y="500"/>
                  </a:cubicBezTo>
                  <a:cubicBezTo>
                    <a:pt x="4917" y="776"/>
                    <a:pt x="4693" y="999"/>
                    <a:pt x="4417" y="1000"/>
                  </a:cubicBezTo>
                  <a:lnTo>
                    <a:pt x="0" y="1000"/>
                  </a:lnTo>
                  <a:close/>
                </a:path>
              </a:pathLst>
            </a:custGeom>
            <a:solidFill>
              <a:schemeClr val="folHlink"/>
            </a:solidFill>
            <a:ln w="9525">
              <a:noFill/>
              <a:miter lim="800000"/>
              <a:headEnd/>
              <a:tailEnd/>
            </a:ln>
          </p:spPr>
          <p:txBody>
            <a:bodyPr/>
            <a:lstStyle/>
            <a:p>
              <a:pPr eaLnBrk="1" hangingPunct="1"/>
              <a:endParaRPr lang="ru-RU" sz="2400" dirty="0">
                <a:latin typeface="Times New Roman" pitchFamily="18" charset="0"/>
              </a:endParaRPr>
            </a:p>
          </p:txBody>
        </p:sp>
        <p:sp>
          <p:nvSpPr>
            <p:cNvPr id="556038" name="Line 6"/>
            <p:cNvSpPr>
              <a:spLocks noChangeShapeType="1"/>
            </p:cNvSpPr>
            <p:nvPr userDrawn="1"/>
          </p:nvSpPr>
          <p:spPr bwMode="auto">
            <a:xfrm>
              <a:off x="0" y="1928"/>
              <a:ext cx="5232" cy="0"/>
            </a:xfrm>
            <a:prstGeom prst="line">
              <a:avLst/>
            </a:prstGeom>
            <a:noFill/>
            <a:ln w="50800">
              <a:solidFill>
                <a:schemeClr val="bg1"/>
              </a:solidFill>
              <a:round/>
              <a:headEnd/>
              <a:tailEnd/>
            </a:ln>
            <a:effectLst/>
          </p:spPr>
          <p:txBody>
            <a:bodyPr/>
            <a:lstStyle/>
            <a:p>
              <a:endParaRPr lang="ru-RU" dirty="0"/>
            </a:p>
          </p:txBody>
        </p:sp>
      </p:grpSp>
      <p:sp>
        <p:nvSpPr>
          <p:cNvPr id="556039" name="Rectangle 7"/>
          <p:cNvSpPr>
            <a:spLocks noGrp="1" noChangeArrowheads="1"/>
          </p:cNvSpPr>
          <p:nvPr>
            <p:ph type="ctrTitle"/>
          </p:nvPr>
        </p:nvSpPr>
        <p:spPr>
          <a:xfrm>
            <a:off x="228600" y="1427163"/>
            <a:ext cx="8077200" cy="1609725"/>
          </a:xfrm>
        </p:spPr>
        <p:txBody>
          <a:bodyPr/>
          <a:lstStyle>
            <a:lvl1pPr>
              <a:defRPr/>
            </a:lvl1pPr>
          </a:lstStyle>
          <a:p>
            <a:r>
              <a:rPr lang="ru-RU" smtClean="0"/>
              <a:t>Образец заголовка</a:t>
            </a:r>
            <a:endParaRPr lang="en-US"/>
          </a:p>
        </p:txBody>
      </p:sp>
      <p:sp>
        <p:nvSpPr>
          <p:cNvPr id="556040" name="Rectangle 8"/>
          <p:cNvSpPr>
            <a:spLocks noGrp="1" noChangeArrowheads="1"/>
          </p:cNvSpPr>
          <p:nvPr>
            <p:ph type="subTitle" idx="1"/>
          </p:nvPr>
        </p:nvSpPr>
        <p:spPr>
          <a:xfrm>
            <a:off x="1066800" y="3441700"/>
            <a:ext cx="6629400" cy="1676400"/>
          </a:xfrm>
        </p:spPr>
        <p:txBody>
          <a:bodyPr/>
          <a:lstStyle>
            <a:lvl1pPr marL="0" indent="0" algn="ctr">
              <a:buFont typeface="Wingdings" pitchFamily="2" charset="2"/>
              <a:buNone/>
              <a:defRPr/>
            </a:lvl1pPr>
          </a:lstStyle>
          <a:p>
            <a:r>
              <a:rPr lang="ru-RU" smtClean="0"/>
              <a:t>Образец подзаголовка</a:t>
            </a:r>
            <a:endParaRPr lang="en-US"/>
          </a:p>
        </p:txBody>
      </p:sp>
      <p:sp>
        <p:nvSpPr>
          <p:cNvPr id="556041" name="Rectangle 9"/>
          <p:cNvSpPr>
            <a:spLocks noGrp="1" noChangeArrowheads="1"/>
          </p:cNvSpPr>
          <p:nvPr>
            <p:ph type="dt" sz="half" idx="2"/>
          </p:nvPr>
        </p:nvSpPr>
        <p:spPr>
          <a:xfrm>
            <a:off x="457200" y="6248400"/>
            <a:ext cx="2133600" cy="471488"/>
          </a:xfrm>
        </p:spPr>
        <p:txBody>
          <a:bodyPr/>
          <a:lstStyle>
            <a:lvl1pPr>
              <a:defRPr/>
            </a:lvl1pPr>
          </a:lstStyle>
          <a:p>
            <a:fld id="{5B106E36-FD25-4E2D-B0AA-010F637433A0}" type="datetimeFigureOut">
              <a:rPr lang="ru-RU" smtClean="0"/>
              <a:pPr/>
              <a:t>04.09.2012</a:t>
            </a:fld>
            <a:endParaRPr lang="ru-RU" dirty="0"/>
          </a:p>
        </p:txBody>
      </p:sp>
      <p:sp>
        <p:nvSpPr>
          <p:cNvPr id="556042" name="Rectangle 10"/>
          <p:cNvSpPr>
            <a:spLocks noGrp="1" noChangeArrowheads="1"/>
          </p:cNvSpPr>
          <p:nvPr>
            <p:ph type="ftr" sz="quarter" idx="3"/>
          </p:nvPr>
        </p:nvSpPr>
        <p:spPr>
          <a:xfrm>
            <a:off x="3124200" y="6253163"/>
            <a:ext cx="2895600" cy="457200"/>
          </a:xfrm>
        </p:spPr>
        <p:txBody>
          <a:bodyPr/>
          <a:lstStyle>
            <a:lvl1pPr>
              <a:defRPr/>
            </a:lvl1pPr>
          </a:lstStyle>
          <a:p>
            <a:endParaRPr lang="ru-RU" dirty="0"/>
          </a:p>
        </p:txBody>
      </p:sp>
      <p:sp>
        <p:nvSpPr>
          <p:cNvPr id="556043" name="Rectangle 11"/>
          <p:cNvSpPr>
            <a:spLocks noGrp="1" noChangeArrowheads="1"/>
          </p:cNvSpPr>
          <p:nvPr>
            <p:ph type="sldNum" sz="quarter" idx="4"/>
          </p:nvPr>
        </p:nvSpPr>
        <p:spPr>
          <a:xfrm>
            <a:off x="6553200" y="6248400"/>
            <a:ext cx="2133600" cy="471488"/>
          </a:xfrm>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56039"/>
                                        </p:tgtEl>
                                        <p:attrNameLst>
                                          <p:attrName>style.visibility</p:attrName>
                                        </p:attrNameLst>
                                      </p:cBhvr>
                                      <p:to>
                                        <p:strVal val="visible"/>
                                      </p:to>
                                    </p:set>
                                    <p:animEffect transition="in" filter="fade">
                                      <p:cBhvr>
                                        <p:cTn id="7" dur="768" decel="100000"/>
                                        <p:tgtEl>
                                          <p:spTgt spid="556039"/>
                                        </p:tgtEl>
                                      </p:cBhvr>
                                    </p:animEffect>
                                    <p:animScale>
                                      <p:cBhvr>
                                        <p:cTn id="8" dur="768" decel="100000"/>
                                        <p:tgtEl>
                                          <p:spTgt spid="556039"/>
                                        </p:tgtEl>
                                      </p:cBhvr>
                                      <p:from x="10000" y="10000"/>
                                      <p:to x="200000" y="450000"/>
                                    </p:animScale>
                                    <p:animScale>
                                      <p:cBhvr>
                                        <p:cTn id="9" dur="1230" accel="100000" fill="hold">
                                          <p:stCondLst>
                                            <p:cond delay="768"/>
                                          </p:stCondLst>
                                        </p:cTn>
                                        <p:tgtEl>
                                          <p:spTgt spid="556039"/>
                                        </p:tgtEl>
                                      </p:cBhvr>
                                      <p:from x="200000" y="450000"/>
                                      <p:to x="100000" y="100000"/>
                                    </p:animScale>
                                    <p:set>
                                      <p:cBhvr>
                                        <p:cTn id="10" dur="768" fill="hold"/>
                                        <p:tgtEl>
                                          <p:spTgt spid="556039"/>
                                        </p:tgtEl>
                                        <p:attrNameLst>
                                          <p:attrName>ppt_x</p:attrName>
                                        </p:attrNameLst>
                                      </p:cBhvr>
                                      <p:to>
                                        <p:strVal val="(0.5)"/>
                                      </p:to>
                                    </p:set>
                                    <p:anim from="(0.5)" to="(#ppt_x)" calcmode="lin" valueType="num">
                                      <p:cBhvr>
                                        <p:cTn id="11" dur="1230" accel="100000" fill="hold">
                                          <p:stCondLst>
                                            <p:cond delay="768"/>
                                          </p:stCondLst>
                                        </p:cTn>
                                        <p:tgtEl>
                                          <p:spTgt spid="556039"/>
                                        </p:tgtEl>
                                        <p:attrNameLst>
                                          <p:attrName>ppt_x</p:attrName>
                                        </p:attrNameLst>
                                      </p:cBhvr>
                                    </p:anim>
                                    <p:set>
                                      <p:cBhvr>
                                        <p:cTn id="12" dur="768" fill="hold"/>
                                        <p:tgtEl>
                                          <p:spTgt spid="556039"/>
                                        </p:tgtEl>
                                        <p:attrNameLst>
                                          <p:attrName>ppt_y</p:attrName>
                                        </p:attrNameLst>
                                      </p:cBhvr>
                                      <p:to>
                                        <p:strVal val="(#ppt_y+0.4)"/>
                                      </p:to>
                                    </p:set>
                                    <p:anim from="(#ppt_y+0.4)" to="(#ppt_y)" calcmode="lin" valueType="num">
                                      <p:cBhvr>
                                        <p:cTn id="13" dur="1230" accel="100000" fill="hold">
                                          <p:stCondLst>
                                            <p:cond delay="768"/>
                                          </p:stCondLst>
                                        </p:cTn>
                                        <p:tgtEl>
                                          <p:spTgt spid="556039"/>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556040">
                                            <p:txEl>
                                              <p:pRg st="0" end="0"/>
                                            </p:txEl>
                                          </p:spTgt>
                                        </p:tgtEl>
                                        <p:attrNameLst>
                                          <p:attrName>style.visibility</p:attrName>
                                        </p:attrNameLst>
                                      </p:cBhvr>
                                      <p:to>
                                        <p:strVal val="visible"/>
                                      </p:to>
                                    </p:set>
                                    <p:anim calcmode="lin" valueType="num">
                                      <p:cBhvr>
                                        <p:cTn id="18" dur="500" fill="hold"/>
                                        <p:tgtEl>
                                          <p:spTgt spid="556040">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556040">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5560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39" grpId="0"/>
      <p:bldP spid="556040" grpId="0" build="p">
        <p:tmplLst>
          <p:tmpl lvl="1">
            <p:tnLst>
              <p:par>
                <p:cTn presetID="53" presetClass="entr" presetSubtype="0" fill="hold" nodeType="clickEffect">
                  <p:stCondLst>
                    <p:cond delay="0"/>
                  </p:stCondLst>
                  <p:childTnLst>
                    <p:set>
                      <p:cBhvr>
                        <p:cTn dur="1" fill="hold">
                          <p:stCondLst>
                            <p:cond delay="0"/>
                          </p:stCondLst>
                        </p:cTn>
                        <p:tgtEl>
                          <p:spTgt spid="556040"/>
                        </p:tgtEl>
                        <p:attrNameLst>
                          <p:attrName>style.visibility</p:attrName>
                        </p:attrNameLst>
                      </p:cBhvr>
                      <p:to>
                        <p:strVal val="visible"/>
                      </p:to>
                    </p:set>
                    <p:anim calcmode="lin" valueType="num">
                      <p:cBhvr>
                        <p:cTn dur="500" fill="hold"/>
                        <p:tgtEl>
                          <p:spTgt spid="556040"/>
                        </p:tgtEl>
                        <p:attrNameLst>
                          <p:attrName>ppt_w</p:attrName>
                        </p:attrNameLst>
                      </p:cBhvr>
                      <p:tavLst>
                        <p:tav tm="0">
                          <p:val>
                            <p:fltVal val="0"/>
                          </p:val>
                        </p:tav>
                        <p:tav tm="100000">
                          <p:val>
                            <p:strVal val="#ppt_w"/>
                          </p:val>
                        </p:tav>
                      </p:tavLst>
                    </p:anim>
                    <p:anim calcmode="lin" valueType="num">
                      <p:cBhvr>
                        <p:cTn dur="500" fill="hold"/>
                        <p:tgtEl>
                          <p:spTgt spid="556040"/>
                        </p:tgtEl>
                        <p:attrNameLst>
                          <p:attrName>ppt_h</p:attrName>
                        </p:attrNameLst>
                      </p:cBhvr>
                      <p:tavLst>
                        <p:tav tm="0">
                          <p:val>
                            <p:fltVal val="0"/>
                          </p:val>
                        </p:tav>
                        <p:tav tm="100000">
                          <p:val>
                            <p:strVal val="#ppt_h"/>
                          </p:val>
                        </p:tav>
                      </p:tavLst>
                    </p:anim>
                    <p:animEffect transition="in" filter="fade">
                      <p:cBhvr>
                        <p:cTn dur="500"/>
                        <p:tgtEl>
                          <p:spTgt spid="556040"/>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50013" y="228600"/>
            <a:ext cx="2084387" cy="5791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95263" y="228600"/>
            <a:ext cx="610235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0">
                                            <p:txEl>
                                              <p:pRg st="0" end="0"/>
                                            </p:txEl>
                                          </p:spTgt>
                                        </p:tgtEl>
                                        <p:attrNameLst>
                                          <p:attrName>style.visibility</p:attrName>
                                        </p:attrNameLst>
                                      </p:cBhvr>
                                      <p:to>
                                        <p:strVal val="visible"/>
                                      </p:to>
                                    </p:set>
                                    <p:anim calcmode="lin" valueType="num">
                                      <p:cBhvr>
                                        <p:cTn id="18"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bui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Дата 1"/>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dirty="0" smtClean="0"/>
              <a:t>Вставка рисунка</a:t>
            </a:r>
            <a:endParaRPr kumimoji="0" lang="en-US" dirty="0"/>
          </a:p>
        </p:txBody>
      </p:sp>
    </p:spTree>
  </p:cSld>
  <p:clrMapOvr>
    <a:masterClrMapping/>
  </p:clrMapOvr>
  <p:transition>
    <p:wedg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68" decel="100000"/>
                                        <p:tgtEl>
                                          <p:spTgt spid="5"/>
                                        </p:tgtEl>
                                      </p:cBhvr>
                                    </p:animEffect>
                                    <p:animScale>
                                      <p:cBhvr>
                                        <p:cTn id="8" dur="768" decel="100000"/>
                                        <p:tgtEl>
                                          <p:spTgt spid="5"/>
                                        </p:tgtEl>
                                      </p:cBhvr>
                                      <p:from x="10000" y="10000"/>
                                      <p:to x="200000" y="450000"/>
                                    </p:animScale>
                                    <p:animScale>
                                      <p:cBhvr>
                                        <p:cTn id="9" dur="1230" accel="100000" fill="hold">
                                          <p:stCondLst>
                                            <p:cond delay="768"/>
                                          </p:stCondLst>
                                        </p:cTn>
                                        <p:tgtEl>
                                          <p:spTgt spid="5"/>
                                        </p:tgtEl>
                                      </p:cBhvr>
                                      <p:from x="200000" y="450000"/>
                                      <p:to x="100000" y="100000"/>
                                    </p:animScale>
                                    <p:set>
                                      <p:cBhvr>
                                        <p:cTn id="10" dur="768" fill="hold"/>
                                        <p:tgtEl>
                                          <p:spTgt spid="5"/>
                                        </p:tgtEl>
                                        <p:attrNameLst>
                                          <p:attrName>ppt_x</p:attrName>
                                        </p:attrNameLst>
                                      </p:cBhvr>
                                      <p:to>
                                        <p:strVal val="(0.5)"/>
                                      </p:to>
                                    </p:set>
                                    <p:anim from="(0.5)" to="(#ppt_x)" calcmode="lin" valueType="num">
                                      <p:cBhvr>
                                        <p:cTn id="11" dur="1230" accel="100000" fill="hold">
                                          <p:stCondLst>
                                            <p:cond delay="768"/>
                                          </p:stCondLst>
                                        </p:cTn>
                                        <p:tgtEl>
                                          <p:spTgt spid="5"/>
                                        </p:tgtEl>
                                        <p:attrNameLst>
                                          <p:attrName>ppt_x</p:attrName>
                                        </p:attrNameLst>
                                      </p:cBhvr>
                                    </p:anim>
                                    <p:set>
                                      <p:cBhvr>
                                        <p:cTn id="12" dur="768" fill="hold"/>
                                        <p:tgtEl>
                                          <p:spTgt spid="5"/>
                                        </p:tgtEl>
                                        <p:attrNameLst>
                                          <p:attrName>ppt_y</p:attrName>
                                        </p:attrNameLst>
                                      </p:cBhvr>
                                      <p:to>
                                        <p:strVal val="(#ppt_y+0.4)"/>
                                      </p:to>
                                    </p:set>
                                    <p:anim from="(#ppt_y+0.4)" to="(#ppt_y)" calcmode="lin" valueType="num">
                                      <p:cBhvr>
                                        <p:cTn id="13" dur="1230" accel="100000" fill="hold">
                                          <p:stCondLst>
                                            <p:cond delay="768"/>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0">
                                            <p:txEl>
                                              <p:pRg st="0" end="0"/>
                                            </p:txEl>
                                          </p:spTgt>
                                        </p:tgtEl>
                                        <p:attrNameLst>
                                          <p:attrName>style.visibility</p:attrName>
                                        </p:attrNameLst>
                                      </p:cBhvr>
                                      <p:to>
                                        <p:strVal val="visible"/>
                                      </p:to>
                                    </p:set>
                                    <p:anim calcmode="lin" valueType="num">
                                      <p:cBhvr>
                                        <p:cTn id="18"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bui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Дата 1"/>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dirty="0" smtClean="0"/>
              <a:t>Вставка рисунка</a:t>
            </a:r>
            <a:endParaRPr kumimoji="0" lang="en-US" dirty="0"/>
          </a:p>
        </p:txBody>
      </p:sp>
    </p:spTree>
  </p:cSld>
  <p:clrMapOvr>
    <a:masterClrMapping/>
  </p:clrMapOvr>
  <p:transition>
    <p:wedg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dirty="0"/>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68" decel="100000"/>
                                        <p:tgtEl>
                                          <p:spTgt spid="8"/>
                                        </p:tgtEl>
                                      </p:cBhvr>
                                    </p:animEffect>
                                    <p:animScale>
                                      <p:cBhvr>
                                        <p:cTn id="8" dur="768" decel="100000"/>
                                        <p:tgtEl>
                                          <p:spTgt spid="8"/>
                                        </p:tgtEl>
                                      </p:cBhvr>
                                      <p:from x="10000" y="10000"/>
                                      <p:to x="200000" y="450000"/>
                                    </p:animScale>
                                    <p:animScale>
                                      <p:cBhvr>
                                        <p:cTn id="9" dur="1230" accel="100000" fill="hold">
                                          <p:stCondLst>
                                            <p:cond delay="768"/>
                                          </p:stCondLst>
                                        </p:cTn>
                                        <p:tgtEl>
                                          <p:spTgt spid="8"/>
                                        </p:tgtEl>
                                      </p:cBhvr>
                                      <p:from x="200000" y="450000"/>
                                      <p:to x="100000" y="100000"/>
                                    </p:animScale>
                                    <p:set>
                                      <p:cBhvr>
                                        <p:cTn id="10" dur="768" fill="hold"/>
                                        <p:tgtEl>
                                          <p:spTgt spid="8"/>
                                        </p:tgtEl>
                                        <p:attrNameLst>
                                          <p:attrName>ppt_x</p:attrName>
                                        </p:attrNameLst>
                                      </p:cBhvr>
                                      <p:to>
                                        <p:strVal val="(0.5)"/>
                                      </p:to>
                                    </p:set>
                                    <p:anim from="(0.5)" to="(#ppt_x)" calcmode="lin" valueType="num">
                                      <p:cBhvr>
                                        <p:cTn id="11" dur="1230" accel="100000" fill="hold">
                                          <p:stCondLst>
                                            <p:cond delay="768"/>
                                          </p:stCondLst>
                                        </p:cTn>
                                        <p:tgtEl>
                                          <p:spTgt spid="8"/>
                                        </p:tgtEl>
                                        <p:attrNameLst>
                                          <p:attrName>ppt_x</p:attrName>
                                        </p:attrNameLst>
                                      </p:cBhvr>
                                    </p:anim>
                                    <p:set>
                                      <p:cBhvr>
                                        <p:cTn id="12" dur="768" fill="hold"/>
                                        <p:tgtEl>
                                          <p:spTgt spid="8"/>
                                        </p:tgtEl>
                                        <p:attrNameLst>
                                          <p:attrName>ppt_y</p:attrName>
                                        </p:attrNameLst>
                                      </p:cBhvr>
                                      <p:to>
                                        <p:strVal val="(#ppt_y+0.4)"/>
                                      </p:to>
                                    </p:set>
                                    <p:anim from="(#ppt_y+0.4)" to="(#ppt_y)" calcmode="lin" valueType="num">
                                      <p:cBhvr>
                                        <p:cTn id="13" dur="1230" accel="100000" fill="hold">
                                          <p:stCondLst>
                                            <p:cond delay="768"/>
                                          </p:stCondLst>
                                        </p:cTn>
                                        <p:tgtEl>
                                          <p:spTgt spid="8"/>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p:cTn id="18"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dirty="0"/>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dirty="0"/>
          </a:p>
        </p:txBody>
      </p:sp>
      <p:sp>
        <p:nvSpPr>
          <p:cNvPr id="4" name="Дата 3"/>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dirty="0"/>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dirty="0"/>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dirty="0"/>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lvl1pPr>
              <a:defRPr/>
            </a:lvl1pPr>
          </a:lstStyle>
          <a:p>
            <a:endParaRPr lang="ru-RU" dirty="0"/>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dirty="0"/>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Дата 4"/>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dirty="0"/>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dirty="0"/>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dirty="0"/>
          </a:p>
        </p:txBody>
      </p:sp>
    </p:spTree>
  </p:cSld>
  <p:clrMapOvr>
    <a:masterClrMapping/>
  </p:clrMapOvr>
  <p:transition>
    <p:wedg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dirty="0"/>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2" name="Нижний колонтитул 1"/>
          <p:cNvSpPr>
            <a:spLocks noGrp="1"/>
          </p:cNvSpPr>
          <p:nvPr>
            <p:ph type="ftr" sz="quarter" idx="11"/>
          </p:nvPr>
        </p:nvSpPr>
        <p:spPr/>
        <p:txBody>
          <a:bodyPr/>
          <a:lstStyle/>
          <a:p>
            <a:endParaRPr lang="ru-RU" dirty="0"/>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768" decel="100000"/>
                                        <p:tgtEl>
                                          <p:spTgt spid="29"/>
                                        </p:tgtEl>
                                      </p:cBhvr>
                                    </p:animEffect>
                                    <p:animScale>
                                      <p:cBhvr>
                                        <p:cTn id="8" dur="768" decel="100000"/>
                                        <p:tgtEl>
                                          <p:spTgt spid="29"/>
                                        </p:tgtEl>
                                      </p:cBhvr>
                                      <p:from x="10000" y="10000"/>
                                      <p:to x="200000" y="450000"/>
                                    </p:animScale>
                                    <p:animScale>
                                      <p:cBhvr>
                                        <p:cTn id="9" dur="1230" accel="100000" fill="hold">
                                          <p:stCondLst>
                                            <p:cond delay="768"/>
                                          </p:stCondLst>
                                        </p:cTn>
                                        <p:tgtEl>
                                          <p:spTgt spid="29"/>
                                        </p:tgtEl>
                                      </p:cBhvr>
                                      <p:from x="200000" y="450000"/>
                                      <p:to x="100000" y="100000"/>
                                    </p:animScale>
                                    <p:set>
                                      <p:cBhvr>
                                        <p:cTn id="10" dur="768" fill="hold"/>
                                        <p:tgtEl>
                                          <p:spTgt spid="29"/>
                                        </p:tgtEl>
                                        <p:attrNameLst>
                                          <p:attrName>ppt_x</p:attrName>
                                        </p:attrNameLst>
                                      </p:cBhvr>
                                      <p:to>
                                        <p:strVal val="(0.5)"/>
                                      </p:to>
                                    </p:set>
                                    <p:anim from="(0.5)" to="(#ppt_x)" calcmode="lin" valueType="num">
                                      <p:cBhvr>
                                        <p:cTn id="11" dur="1230" accel="100000" fill="hold">
                                          <p:stCondLst>
                                            <p:cond delay="768"/>
                                          </p:stCondLst>
                                        </p:cTn>
                                        <p:tgtEl>
                                          <p:spTgt spid="29"/>
                                        </p:tgtEl>
                                        <p:attrNameLst>
                                          <p:attrName>ppt_x</p:attrName>
                                        </p:attrNameLst>
                                      </p:cBhvr>
                                    </p:anim>
                                    <p:set>
                                      <p:cBhvr>
                                        <p:cTn id="12" dur="768" fill="hold"/>
                                        <p:tgtEl>
                                          <p:spTgt spid="29"/>
                                        </p:tgtEl>
                                        <p:attrNameLst>
                                          <p:attrName>ppt_y</p:attrName>
                                        </p:attrNameLst>
                                      </p:cBhvr>
                                      <p:to>
                                        <p:strVal val="(#ppt_y+0.4)"/>
                                      </p:to>
                                    </p:set>
                                    <p:anim from="(#ppt_y+0.4)" to="(#ppt_y)" calcmode="lin" valueType="num">
                                      <p:cBhvr>
                                        <p:cTn id="13" dur="1230" accel="100000" fill="hold">
                                          <p:stCondLst>
                                            <p:cond delay="768"/>
                                          </p:stCondLst>
                                        </p:cTn>
                                        <p:tgtEl>
                                          <p:spTgt spid="29"/>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p:cTn id="18"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9" grpId="0" bui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dirty="0"/>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11" name="Нижний колонтитул 10"/>
          <p:cNvSpPr>
            <a:spLocks noGrp="1"/>
          </p:cNvSpPr>
          <p:nvPr>
            <p:ph type="ftr" sz="quarter" idx="11"/>
          </p:nvPr>
        </p:nvSpPr>
        <p:spPr/>
        <p:txBody>
          <a:bodyPr/>
          <a:lstStyle/>
          <a:p>
            <a:endParaRPr lang="ru-RU" dirty="0"/>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dirty="0"/>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10" name="Нижний колонтитул 9"/>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dirty="0"/>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transition>
    <p:wedg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lvl1pPr>
              <a:defRPr/>
            </a:lvl1pPr>
          </a:lstStyle>
          <a:p>
            <a:endParaRPr lang="ru-RU" dirty="0"/>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21" name="Нижний колонтитул 20"/>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24" name="Нижний колонтитул 23"/>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29" name="Нижний колонтитул 28"/>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dirty="0"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dirty="0"/>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transition>
    <p:wedge/>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68" decel="100000"/>
                                        <p:tgtEl>
                                          <p:spTgt spid="2"/>
                                        </p:tgtEl>
                                      </p:cBhvr>
                                    </p:animEffect>
                                    <p:animScale>
                                      <p:cBhvr>
                                        <p:cTn id="8" dur="768" decel="100000"/>
                                        <p:tgtEl>
                                          <p:spTgt spid="2"/>
                                        </p:tgtEl>
                                      </p:cBhvr>
                                      <p:from x="10000" y="10000"/>
                                      <p:to x="200000" y="450000"/>
                                    </p:animScale>
                                    <p:animScale>
                                      <p:cBhvr>
                                        <p:cTn id="9" dur="1230" accel="100000" fill="hold">
                                          <p:stCondLst>
                                            <p:cond delay="768"/>
                                          </p:stCondLst>
                                        </p:cTn>
                                        <p:tgtEl>
                                          <p:spTgt spid="2"/>
                                        </p:tgtEl>
                                      </p:cBhvr>
                                      <p:from x="200000" y="450000"/>
                                      <p:to x="100000" y="100000"/>
                                    </p:animScale>
                                    <p:set>
                                      <p:cBhvr>
                                        <p:cTn id="10" dur="768" fill="hold"/>
                                        <p:tgtEl>
                                          <p:spTgt spid="2"/>
                                        </p:tgtEl>
                                        <p:attrNameLst>
                                          <p:attrName>ppt_x</p:attrName>
                                        </p:attrNameLst>
                                      </p:cBhvr>
                                      <p:to>
                                        <p:strVal val="(0.5)"/>
                                      </p:to>
                                    </p:set>
                                    <p:anim from="(0.5)" to="(#ppt_x)" calcmode="lin" valueType="num">
                                      <p:cBhvr>
                                        <p:cTn id="11" dur="1230" accel="100000" fill="hold">
                                          <p:stCondLst>
                                            <p:cond delay="768"/>
                                          </p:stCondLst>
                                        </p:cTn>
                                        <p:tgtEl>
                                          <p:spTgt spid="2"/>
                                        </p:tgtEl>
                                        <p:attrNameLst>
                                          <p:attrName>ppt_x</p:attrName>
                                        </p:attrNameLst>
                                      </p:cBhvr>
                                    </p:anim>
                                    <p:set>
                                      <p:cBhvr>
                                        <p:cTn id="12" dur="768" fill="hold"/>
                                        <p:tgtEl>
                                          <p:spTgt spid="2"/>
                                        </p:tgtEl>
                                        <p:attrNameLst>
                                          <p:attrName>ppt_y</p:attrName>
                                        </p:attrNameLst>
                                      </p:cBhvr>
                                      <p:to>
                                        <p:strVal val="(#ppt_y+0.4)"/>
                                      </p:to>
                                    </p:set>
                                    <p:anim from="(#ppt_y+0.4)" to="(#ppt_y)" calcmode="lin" valueType="num">
                                      <p:cBhvr>
                                        <p:cTn id="13" dur="1230" accel="100000" fill="hold">
                                          <p:stCondLst>
                                            <p:cond delay="768"/>
                                          </p:stCondLst>
                                        </p:cTn>
                                        <p:tgtEl>
                                          <p:spTgt spid="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lvl1pPr>
              <a:defRPr/>
            </a:lvl1pPr>
          </a:lstStyle>
          <a:p>
            <a:endParaRPr lang="ru-RU" dirty="0"/>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4" name="Нижний колонтитул 3"/>
          <p:cNvSpPr>
            <a:spLocks noGrp="1"/>
          </p:cNvSpPr>
          <p:nvPr>
            <p:ph type="ftr" sz="quarter" idx="11"/>
          </p:nvPr>
        </p:nvSpPr>
        <p:spPr/>
        <p:txBody>
          <a:bodyPr/>
          <a:lstStyle>
            <a:lvl1pPr>
              <a:defRPr/>
            </a:lvl1pPr>
          </a:lstStyle>
          <a:p>
            <a:endParaRPr lang="ru-RU" dirty="0"/>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lvl1pPr>
              <a:defRPr/>
            </a:lvl1pPr>
          </a:lstStyle>
          <a:p>
            <a:endParaRPr lang="ru-RU" dirty="0"/>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4" name="Нижний колонтитул 3"/>
          <p:cNvSpPr>
            <a:spLocks noGrp="1"/>
          </p:cNvSpPr>
          <p:nvPr>
            <p:ph type="ftr" sz="quarter" idx="11"/>
          </p:nvPr>
        </p:nvSpPr>
        <p:spPr/>
        <p:txBody>
          <a:bodyPr/>
          <a:lstStyle>
            <a:lvl1pPr>
              <a:defRPr/>
            </a:lvl1pPr>
          </a:lstStyle>
          <a:p>
            <a:endParaRPr lang="ru-RU" dirty="0"/>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11"/>
          </p:nvPr>
        </p:nvSpPr>
        <p:spPr/>
        <p:txBody>
          <a:bodyPr/>
          <a:lstStyle>
            <a:lvl1pPr>
              <a:defRPr/>
            </a:lvl1pPr>
          </a:lstStyle>
          <a:p>
            <a:endParaRPr lang="ru-RU" dirty="0"/>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lvl1pPr>
              <a:defRPr/>
            </a:lvl1pPr>
          </a:lstStyle>
          <a:p>
            <a:endParaRPr lang="ru-RU" dirty="0"/>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lvl1pPr>
              <a:defRPr/>
            </a:lvl1pPr>
          </a:lstStyle>
          <a:p>
            <a:endParaRPr lang="ru-RU" dirty="0"/>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lvl1pPr>
              <a:defRPr/>
            </a:lvl1pPr>
          </a:lstStyle>
          <a:p>
            <a:endParaRPr lang="ru-RU" dirty="0"/>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04.09.2012</a:t>
            </a:fld>
            <a:endParaRPr lang="ru-RU" dirty="0"/>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dirty="0"/>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68" decel="100000"/>
                                        <p:tgtEl>
                                          <p:spTgt spid="9"/>
                                        </p:tgtEl>
                                      </p:cBhvr>
                                    </p:animEffect>
                                    <p:animScale>
                                      <p:cBhvr>
                                        <p:cTn id="8" dur="768" decel="100000"/>
                                        <p:tgtEl>
                                          <p:spTgt spid="9"/>
                                        </p:tgtEl>
                                      </p:cBhvr>
                                      <p:from x="10000" y="10000"/>
                                      <p:to x="200000" y="450000"/>
                                    </p:animScale>
                                    <p:animScale>
                                      <p:cBhvr>
                                        <p:cTn id="9" dur="1230" accel="100000" fill="hold">
                                          <p:stCondLst>
                                            <p:cond delay="768"/>
                                          </p:stCondLst>
                                        </p:cTn>
                                        <p:tgtEl>
                                          <p:spTgt spid="9"/>
                                        </p:tgtEl>
                                      </p:cBhvr>
                                      <p:from x="200000" y="450000"/>
                                      <p:to x="100000" y="100000"/>
                                    </p:animScale>
                                    <p:set>
                                      <p:cBhvr>
                                        <p:cTn id="10" dur="768" fill="hold"/>
                                        <p:tgtEl>
                                          <p:spTgt spid="9"/>
                                        </p:tgtEl>
                                        <p:attrNameLst>
                                          <p:attrName>ppt_x</p:attrName>
                                        </p:attrNameLst>
                                      </p:cBhvr>
                                      <p:to>
                                        <p:strVal val="(0.5)"/>
                                      </p:to>
                                    </p:set>
                                    <p:anim from="(0.5)" to="(#ppt_x)" calcmode="lin" valueType="num">
                                      <p:cBhvr>
                                        <p:cTn id="11" dur="1230" accel="100000" fill="hold">
                                          <p:stCondLst>
                                            <p:cond delay="768"/>
                                          </p:stCondLst>
                                        </p:cTn>
                                        <p:tgtEl>
                                          <p:spTgt spid="9"/>
                                        </p:tgtEl>
                                        <p:attrNameLst>
                                          <p:attrName>ppt_x</p:attrName>
                                        </p:attrNameLst>
                                      </p:cBhvr>
                                    </p:anim>
                                    <p:set>
                                      <p:cBhvr>
                                        <p:cTn id="12" dur="768" fill="hold"/>
                                        <p:tgtEl>
                                          <p:spTgt spid="9"/>
                                        </p:tgtEl>
                                        <p:attrNameLst>
                                          <p:attrName>ppt_y</p:attrName>
                                        </p:attrNameLst>
                                      </p:cBhvr>
                                      <p:to>
                                        <p:strVal val="(#ppt_y+0.4)"/>
                                      </p:to>
                                    </p:set>
                                    <p:anim from="(#ppt_y+0.4)" to="(#ppt_y)" calcmode="lin" valueType="num">
                                      <p:cBhvr>
                                        <p:cTn id="13" dur="1230" accel="100000" fill="hold">
                                          <p:stCondLst>
                                            <p:cond delay="768"/>
                                          </p:stCondLst>
                                        </p:cTn>
                                        <p:tgtEl>
                                          <p:spTgt spid="9"/>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 calcmode="lin" valueType="num">
                                      <p:cBhvr>
                                        <p:cTn id="18"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build="p"/>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transition>
    <p:wedge/>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masterClrMapping/>
  </p:clrMapOvr>
  <p:transition>
    <p:wedg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11"/>
          </p:nvPr>
        </p:nvSpPr>
        <p:spPr/>
        <p:txBody>
          <a:bodyPr/>
          <a:lstStyle>
            <a:lvl1pPr>
              <a:defRPr/>
            </a:lvl1pPr>
          </a:lstStyle>
          <a:p>
            <a:endParaRPr lang="ru-RU" dirty="0"/>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transition>
    <p:wedge/>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transition>
    <p:wedge/>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dirty="0"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dirty="0"/>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masterClrMapping/>
  </p:clrMapOvr>
  <p:transition>
    <p:wedge/>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04.09.2012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wedg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lvl1pPr>
              <a:defRPr/>
            </a:lvl1pPr>
          </a:lstStyle>
          <a:p>
            <a:endParaRPr lang="ru-RU" dirty="0"/>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pPr/>
              <a:t>04.09.2012</a:t>
            </a:fld>
            <a:endParaRPr lang="ru-RU" dirty="0"/>
          </a:p>
        </p:txBody>
      </p:sp>
      <p:sp>
        <p:nvSpPr>
          <p:cNvPr id="6" name="Нижний колонтитул 5"/>
          <p:cNvSpPr>
            <a:spLocks noGrp="1"/>
          </p:cNvSpPr>
          <p:nvPr>
            <p:ph type="ftr" sz="quarter" idx="11"/>
          </p:nvPr>
        </p:nvSpPr>
        <p:spPr/>
        <p:txBody>
          <a:bodyPr/>
          <a:lstStyle>
            <a:lvl1pPr>
              <a:defRPr/>
            </a:lvl1pPr>
          </a:lstStyle>
          <a:p>
            <a:endParaRPr lang="ru-RU" dirty="0"/>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dirty="0"/>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6.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7.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152400"/>
            <a:ext cx="8686800" cy="6096000"/>
            <a:chOff x="0" y="96"/>
            <a:chExt cx="5472" cy="3840"/>
          </a:xfrm>
        </p:grpSpPr>
        <p:sp>
          <p:nvSpPr>
            <p:cNvPr id="555011"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p:spPr>
          <p:txBody>
            <a:bodyPr wrap="none" anchor="ctr"/>
            <a:lstStyle/>
            <a:p>
              <a:pPr algn="ctr" eaLnBrk="1" hangingPunct="1"/>
              <a:endParaRPr lang="ru-RU" sz="2400" dirty="0">
                <a:latin typeface="Times New Roman" pitchFamily="18" charset="0"/>
              </a:endParaRPr>
            </a:p>
          </p:txBody>
        </p:sp>
        <p:sp>
          <p:nvSpPr>
            <p:cNvPr id="555012" name="AutoShape 4"/>
            <p:cNvSpPr>
              <a:spLocks noChangeArrowheads="1"/>
            </p:cNvSpPr>
            <p:nvPr/>
          </p:nvSpPr>
          <p:spPr bwMode="blackWhite">
            <a:xfrm>
              <a:off x="0" y="96"/>
              <a:ext cx="5376" cy="768"/>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6499" y="0"/>
                </a:cxn>
                <a:cxn ang="0">
                  <a:pos x="7000" y="500"/>
                </a:cxn>
                <a:cxn ang="0">
                  <a:pos x="6500" y="1000"/>
                </a:cxn>
                <a:cxn ang="0">
                  <a:pos x="0" y="1000"/>
                </a:cxn>
              </a:cxnLst>
              <a:rect l="T0" t="T1" r="T2" b="T3"/>
              <a:pathLst>
                <a:path w="7000" h="1000">
                  <a:moveTo>
                    <a:pt x="0" y="0"/>
                  </a:moveTo>
                  <a:lnTo>
                    <a:pt x="6499" y="0"/>
                  </a:lnTo>
                  <a:cubicBezTo>
                    <a:pt x="6776" y="0"/>
                    <a:pt x="7000" y="223"/>
                    <a:pt x="7000" y="500"/>
                  </a:cubicBezTo>
                  <a:cubicBezTo>
                    <a:pt x="7000" y="776"/>
                    <a:pt x="6776" y="999"/>
                    <a:pt x="6500" y="1000"/>
                  </a:cubicBezTo>
                  <a:lnTo>
                    <a:pt x="0" y="1000"/>
                  </a:lnTo>
                  <a:close/>
                </a:path>
              </a:pathLst>
            </a:custGeom>
            <a:solidFill>
              <a:schemeClr val="folHlink"/>
            </a:solidFill>
            <a:ln w="9525">
              <a:noFill/>
              <a:miter lim="800000"/>
              <a:headEnd/>
              <a:tailEnd/>
            </a:ln>
          </p:spPr>
          <p:txBody>
            <a:bodyPr/>
            <a:lstStyle/>
            <a:p>
              <a:pPr eaLnBrk="1" hangingPunct="1"/>
              <a:endParaRPr lang="ru-RU" sz="2400" dirty="0">
                <a:latin typeface="Times New Roman" pitchFamily="18" charset="0"/>
              </a:endParaRPr>
            </a:p>
          </p:txBody>
        </p:sp>
        <p:sp>
          <p:nvSpPr>
            <p:cNvPr id="555013" name="Line 5"/>
            <p:cNvSpPr>
              <a:spLocks noChangeShapeType="1"/>
            </p:cNvSpPr>
            <p:nvPr/>
          </p:nvSpPr>
          <p:spPr bwMode="auto">
            <a:xfrm>
              <a:off x="0" y="768"/>
              <a:ext cx="5088" cy="0"/>
            </a:xfrm>
            <a:prstGeom prst="line">
              <a:avLst/>
            </a:prstGeom>
            <a:noFill/>
            <a:ln w="38100">
              <a:solidFill>
                <a:schemeClr val="bg1"/>
              </a:solidFill>
              <a:round/>
              <a:headEnd/>
              <a:tailEnd/>
            </a:ln>
            <a:effectLst/>
          </p:spPr>
          <p:txBody>
            <a:bodyPr/>
            <a:lstStyle/>
            <a:p>
              <a:endParaRPr lang="ru-RU" dirty="0"/>
            </a:p>
          </p:txBody>
        </p:sp>
      </p:grpSp>
      <p:sp>
        <p:nvSpPr>
          <p:cNvPr id="555014"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555015"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555016"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fld id="{5B106E36-FD25-4E2D-B0AA-010F637433A0}" type="datetimeFigureOut">
              <a:rPr lang="ru-RU" smtClean="0"/>
              <a:pPr/>
              <a:t>04.09.2012</a:t>
            </a:fld>
            <a:endParaRPr lang="ru-RU" dirty="0"/>
          </a:p>
        </p:txBody>
      </p:sp>
      <p:sp>
        <p:nvSpPr>
          <p:cNvPr id="555017"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endParaRPr lang="ru-RU" dirty="0"/>
          </a:p>
        </p:txBody>
      </p:sp>
      <p:sp>
        <p:nvSpPr>
          <p:cNvPr id="555018"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55014"/>
                                        </p:tgtEl>
                                        <p:attrNameLst>
                                          <p:attrName>style.visibility</p:attrName>
                                        </p:attrNameLst>
                                      </p:cBhvr>
                                      <p:to>
                                        <p:strVal val="visible"/>
                                      </p:to>
                                    </p:set>
                                    <p:animEffect transition="in" filter="fade">
                                      <p:cBhvr>
                                        <p:cTn id="7" dur="768" decel="100000"/>
                                        <p:tgtEl>
                                          <p:spTgt spid="555014"/>
                                        </p:tgtEl>
                                      </p:cBhvr>
                                    </p:animEffect>
                                    <p:animScale>
                                      <p:cBhvr>
                                        <p:cTn id="8" dur="768" decel="100000"/>
                                        <p:tgtEl>
                                          <p:spTgt spid="555014"/>
                                        </p:tgtEl>
                                      </p:cBhvr>
                                      <p:from x="10000" y="10000"/>
                                      <p:to x="200000" y="450000"/>
                                    </p:animScale>
                                    <p:animScale>
                                      <p:cBhvr>
                                        <p:cTn id="9" dur="1230" accel="100000" fill="hold">
                                          <p:stCondLst>
                                            <p:cond delay="768"/>
                                          </p:stCondLst>
                                        </p:cTn>
                                        <p:tgtEl>
                                          <p:spTgt spid="555014"/>
                                        </p:tgtEl>
                                      </p:cBhvr>
                                      <p:from x="200000" y="450000"/>
                                      <p:to x="100000" y="100000"/>
                                    </p:animScale>
                                    <p:set>
                                      <p:cBhvr>
                                        <p:cTn id="10" dur="768" fill="hold"/>
                                        <p:tgtEl>
                                          <p:spTgt spid="555014"/>
                                        </p:tgtEl>
                                        <p:attrNameLst>
                                          <p:attrName>ppt_x</p:attrName>
                                        </p:attrNameLst>
                                      </p:cBhvr>
                                      <p:to>
                                        <p:strVal val="(0.5)"/>
                                      </p:to>
                                    </p:set>
                                    <p:anim from="(0.5)" to="(#ppt_x)" calcmode="lin" valueType="num">
                                      <p:cBhvr>
                                        <p:cTn id="11" dur="1230" accel="100000" fill="hold">
                                          <p:stCondLst>
                                            <p:cond delay="768"/>
                                          </p:stCondLst>
                                        </p:cTn>
                                        <p:tgtEl>
                                          <p:spTgt spid="555014"/>
                                        </p:tgtEl>
                                        <p:attrNameLst>
                                          <p:attrName>ppt_x</p:attrName>
                                        </p:attrNameLst>
                                      </p:cBhvr>
                                    </p:anim>
                                    <p:set>
                                      <p:cBhvr>
                                        <p:cTn id="12" dur="768" fill="hold"/>
                                        <p:tgtEl>
                                          <p:spTgt spid="555014"/>
                                        </p:tgtEl>
                                        <p:attrNameLst>
                                          <p:attrName>ppt_y</p:attrName>
                                        </p:attrNameLst>
                                      </p:cBhvr>
                                      <p:to>
                                        <p:strVal val="(#ppt_y+0.4)"/>
                                      </p:to>
                                    </p:set>
                                    <p:anim from="(#ppt_y+0.4)" to="(#ppt_y)" calcmode="lin" valueType="num">
                                      <p:cBhvr>
                                        <p:cTn id="13" dur="1230" accel="100000" fill="hold">
                                          <p:stCondLst>
                                            <p:cond delay="768"/>
                                          </p:stCondLst>
                                        </p:cTn>
                                        <p:tgtEl>
                                          <p:spTgt spid="55501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555015">
                                            <p:txEl>
                                              <p:pRg st="0" end="0"/>
                                            </p:txEl>
                                          </p:spTgt>
                                        </p:tgtEl>
                                        <p:attrNameLst>
                                          <p:attrName>style.visibility</p:attrName>
                                        </p:attrNameLst>
                                      </p:cBhvr>
                                      <p:to>
                                        <p:strVal val="visible"/>
                                      </p:to>
                                    </p:set>
                                    <p:anim calcmode="lin" valueType="num">
                                      <p:cBhvr>
                                        <p:cTn id="18" dur="500" fill="hold"/>
                                        <p:tgtEl>
                                          <p:spTgt spid="55501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55501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555015">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555015">
                                            <p:txEl>
                                              <p:pRg st="1" end="1"/>
                                            </p:txEl>
                                          </p:spTgt>
                                        </p:tgtEl>
                                        <p:attrNameLst>
                                          <p:attrName>style.visibility</p:attrName>
                                        </p:attrNameLst>
                                      </p:cBhvr>
                                      <p:to>
                                        <p:strVal val="visible"/>
                                      </p:to>
                                    </p:set>
                                    <p:anim calcmode="lin" valueType="num">
                                      <p:cBhvr>
                                        <p:cTn id="23" dur="500" fill="hold"/>
                                        <p:tgtEl>
                                          <p:spTgt spid="555015">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555015">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555015">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555015">
                                            <p:txEl>
                                              <p:pRg st="2" end="2"/>
                                            </p:txEl>
                                          </p:spTgt>
                                        </p:tgtEl>
                                        <p:attrNameLst>
                                          <p:attrName>style.visibility</p:attrName>
                                        </p:attrNameLst>
                                      </p:cBhvr>
                                      <p:to>
                                        <p:strVal val="visible"/>
                                      </p:to>
                                    </p:set>
                                    <p:anim calcmode="lin" valueType="num">
                                      <p:cBhvr>
                                        <p:cTn id="28" dur="500" fill="hold"/>
                                        <p:tgtEl>
                                          <p:spTgt spid="555015">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555015">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555015">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555015">
                                            <p:txEl>
                                              <p:pRg st="3" end="3"/>
                                            </p:txEl>
                                          </p:spTgt>
                                        </p:tgtEl>
                                        <p:attrNameLst>
                                          <p:attrName>style.visibility</p:attrName>
                                        </p:attrNameLst>
                                      </p:cBhvr>
                                      <p:to>
                                        <p:strVal val="visible"/>
                                      </p:to>
                                    </p:set>
                                    <p:anim calcmode="lin" valueType="num">
                                      <p:cBhvr>
                                        <p:cTn id="33" dur="500" fill="hold"/>
                                        <p:tgtEl>
                                          <p:spTgt spid="555015">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555015">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555015">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555015">
                                            <p:txEl>
                                              <p:pRg st="4" end="4"/>
                                            </p:txEl>
                                          </p:spTgt>
                                        </p:tgtEl>
                                        <p:attrNameLst>
                                          <p:attrName>style.visibility</p:attrName>
                                        </p:attrNameLst>
                                      </p:cBhvr>
                                      <p:to>
                                        <p:strVal val="visible"/>
                                      </p:to>
                                    </p:set>
                                    <p:anim calcmode="lin" valueType="num">
                                      <p:cBhvr>
                                        <p:cTn id="38" dur="500" fill="hold"/>
                                        <p:tgtEl>
                                          <p:spTgt spid="555015">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555015">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5550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14" grpId="0"/>
      <p:bldP spid="555015" grpId="0" build="p">
        <p:tmplLst>
          <p:tmpl lvl="1">
            <p:tnLst>
              <p:par>
                <p:cTn presetID="53" presetClass="entr" presetSubtype="0" fill="hold" nodeType="clickEffect">
                  <p:stCondLst>
                    <p:cond delay="0"/>
                  </p:stCondLst>
                  <p:childTnLst>
                    <p:set>
                      <p:cBhvr>
                        <p:cTn dur="1" fill="hold">
                          <p:stCondLst>
                            <p:cond delay="0"/>
                          </p:stCondLst>
                        </p:cTn>
                        <p:tgtEl>
                          <p:spTgt spid="555015"/>
                        </p:tgtEl>
                        <p:attrNameLst>
                          <p:attrName>style.visibility</p:attrName>
                        </p:attrNameLst>
                      </p:cBhvr>
                      <p:to>
                        <p:strVal val="visible"/>
                      </p:to>
                    </p:set>
                    <p:anim calcmode="lin" valueType="num">
                      <p:cBhvr>
                        <p:cTn dur="500" fill="hold"/>
                        <p:tgtEl>
                          <p:spTgt spid="555015"/>
                        </p:tgtEl>
                        <p:attrNameLst>
                          <p:attrName>ppt_w</p:attrName>
                        </p:attrNameLst>
                      </p:cBhvr>
                      <p:tavLst>
                        <p:tav tm="0">
                          <p:val>
                            <p:fltVal val="0"/>
                          </p:val>
                        </p:tav>
                        <p:tav tm="100000">
                          <p:val>
                            <p:strVal val="#ppt_w"/>
                          </p:val>
                        </p:tav>
                      </p:tavLst>
                    </p:anim>
                    <p:anim calcmode="lin" valueType="num">
                      <p:cBhvr>
                        <p:cTn dur="500" fill="hold"/>
                        <p:tgtEl>
                          <p:spTgt spid="555015"/>
                        </p:tgtEl>
                        <p:attrNameLst>
                          <p:attrName>ppt_h</p:attrName>
                        </p:attrNameLst>
                      </p:cBhvr>
                      <p:tavLst>
                        <p:tav tm="0">
                          <p:val>
                            <p:fltVal val="0"/>
                          </p:val>
                        </p:tav>
                        <p:tav tm="100000">
                          <p:val>
                            <p:strVal val="#ppt_h"/>
                          </p:val>
                        </p:tav>
                      </p:tavLst>
                    </p:anim>
                    <p:animEffect transition="in" filter="fade">
                      <p:cBhvr>
                        <p:cTn dur="500"/>
                        <p:tgtEl>
                          <p:spTgt spid="555015"/>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555015"/>
                        </p:tgtEl>
                        <p:attrNameLst>
                          <p:attrName>style.visibility</p:attrName>
                        </p:attrNameLst>
                      </p:cBhvr>
                      <p:to>
                        <p:strVal val="visible"/>
                      </p:to>
                    </p:set>
                    <p:anim calcmode="lin" valueType="num">
                      <p:cBhvr>
                        <p:cTn dur="500" fill="hold"/>
                        <p:tgtEl>
                          <p:spTgt spid="555015"/>
                        </p:tgtEl>
                        <p:attrNameLst>
                          <p:attrName>ppt_w</p:attrName>
                        </p:attrNameLst>
                      </p:cBhvr>
                      <p:tavLst>
                        <p:tav tm="0">
                          <p:val>
                            <p:fltVal val="0"/>
                          </p:val>
                        </p:tav>
                        <p:tav tm="100000">
                          <p:val>
                            <p:strVal val="#ppt_w"/>
                          </p:val>
                        </p:tav>
                      </p:tavLst>
                    </p:anim>
                    <p:anim calcmode="lin" valueType="num">
                      <p:cBhvr>
                        <p:cTn dur="500" fill="hold"/>
                        <p:tgtEl>
                          <p:spTgt spid="555015"/>
                        </p:tgtEl>
                        <p:attrNameLst>
                          <p:attrName>ppt_h</p:attrName>
                        </p:attrNameLst>
                      </p:cBhvr>
                      <p:tavLst>
                        <p:tav tm="0">
                          <p:val>
                            <p:fltVal val="0"/>
                          </p:val>
                        </p:tav>
                        <p:tav tm="100000">
                          <p:val>
                            <p:strVal val="#ppt_h"/>
                          </p:val>
                        </p:tav>
                      </p:tavLst>
                    </p:anim>
                    <p:animEffect transition="in" filter="fade">
                      <p:cBhvr>
                        <p:cTn dur="500"/>
                        <p:tgtEl>
                          <p:spTgt spid="555015"/>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555015"/>
                        </p:tgtEl>
                        <p:attrNameLst>
                          <p:attrName>style.visibility</p:attrName>
                        </p:attrNameLst>
                      </p:cBhvr>
                      <p:to>
                        <p:strVal val="visible"/>
                      </p:to>
                    </p:set>
                    <p:anim calcmode="lin" valueType="num">
                      <p:cBhvr>
                        <p:cTn dur="500" fill="hold"/>
                        <p:tgtEl>
                          <p:spTgt spid="555015"/>
                        </p:tgtEl>
                        <p:attrNameLst>
                          <p:attrName>ppt_w</p:attrName>
                        </p:attrNameLst>
                      </p:cBhvr>
                      <p:tavLst>
                        <p:tav tm="0">
                          <p:val>
                            <p:fltVal val="0"/>
                          </p:val>
                        </p:tav>
                        <p:tav tm="100000">
                          <p:val>
                            <p:strVal val="#ppt_w"/>
                          </p:val>
                        </p:tav>
                      </p:tavLst>
                    </p:anim>
                    <p:anim calcmode="lin" valueType="num">
                      <p:cBhvr>
                        <p:cTn dur="500" fill="hold"/>
                        <p:tgtEl>
                          <p:spTgt spid="555015"/>
                        </p:tgtEl>
                        <p:attrNameLst>
                          <p:attrName>ppt_h</p:attrName>
                        </p:attrNameLst>
                      </p:cBhvr>
                      <p:tavLst>
                        <p:tav tm="0">
                          <p:val>
                            <p:fltVal val="0"/>
                          </p:val>
                        </p:tav>
                        <p:tav tm="100000">
                          <p:val>
                            <p:strVal val="#ppt_h"/>
                          </p:val>
                        </p:tav>
                      </p:tavLst>
                    </p:anim>
                    <p:animEffect transition="in" filter="fade">
                      <p:cBhvr>
                        <p:cTn dur="500"/>
                        <p:tgtEl>
                          <p:spTgt spid="555015"/>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555015"/>
                        </p:tgtEl>
                        <p:attrNameLst>
                          <p:attrName>style.visibility</p:attrName>
                        </p:attrNameLst>
                      </p:cBhvr>
                      <p:to>
                        <p:strVal val="visible"/>
                      </p:to>
                    </p:set>
                    <p:anim calcmode="lin" valueType="num">
                      <p:cBhvr>
                        <p:cTn dur="500" fill="hold"/>
                        <p:tgtEl>
                          <p:spTgt spid="555015"/>
                        </p:tgtEl>
                        <p:attrNameLst>
                          <p:attrName>ppt_w</p:attrName>
                        </p:attrNameLst>
                      </p:cBhvr>
                      <p:tavLst>
                        <p:tav tm="0">
                          <p:val>
                            <p:fltVal val="0"/>
                          </p:val>
                        </p:tav>
                        <p:tav tm="100000">
                          <p:val>
                            <p:strVal val="#ppt_w"/>
                          </p:val>
                        </p:tav>
                      </p:tavLst>
                    </p:anim>
                    <p:anim calcmode="lin" valueType="num">
                      <p:cBhvr>
                        <p:cTn dur="500" fill="hold"/>
                        <p:tgtEl>
                          <p:spTgt spid="555015"/>
                        </p:tgtEl>
                        <p:attrNameLst>
                          <p:attrName>ppt_h</p:attrName>
                        </p:attrNameLst>
                      </p:cBhvr>
                      <p:tavLst>
                        <p:tav tm="0">
                          <p:val>
                            <p:fltVal val="0"/>
                          </p:val>
                        </p:tav>
                        <p:tav tm="100000">
                          <p:val>
                            <p:strVal val="#ppt_h"/>
                          </p:val>
                        </p:tav>
                      </p:tavLst>
                    </p:anim>
                    <p:animEffect transition="in" filter="fade">
                      <p:cBhvr>
                        <p:cTn dur="500"/>
                        <p:tgtEl>
                          <p:spTgt spid="555015"/>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555015"/>
                        </p:tgtEl>
                        <p:attrNameLst>
                          <p:attrName>style.visibility</p:attrName>
                        </p:attrNameLst>
                      </p:cBhvr>
                      <p:to>
                        <p:strVal val="visible"/>
                      </p:to>
                    </p:set>
                    <p:anim calcmode="lin" valueType="num">
                      <p:cBhvr>
                        <p:cTn dur="500" fill="hold"/>
                        <p:tgtEl>
                          <p:spTgt spid="555015"/>
                        </p:tgtEl>
                        <p:attrNameLst>
                          <p:attrName>ppt_w</p:attrName>
                        </p:attrNameLst>
                      </p:cBhvr>
                      <p:tavLst>
                        <p:tav tm="0">
                          <p:val>
                            <p:fltVal val="0"/>
                          </p:val>
                        </p:tav>
                        <p:tav tm="100000">
                          <p:val>
                            <p:strVal val="#ppt_w"/>
                          </p:val>
                        </p:tav>
                      </p:tavLst>
                    </p:anim>
                    <p:anim calcmode="lin" valueType="num">
                      <p:cBhvr>
                        <p:cTn dur="500" fill="hold"/>
                        <p:tgtEl>
                          <p:spTgt spid="555015"/>
                        </p:tgtEl>
                        <p:attrNameLst>
                          <p:attrName>ppt_h</p:attrName>
                        </p:attrNameLst>
                      </p:cBhvr>
                      <p:tavLst>
                        <p:tav tm="0">
                          <p:val>
                            <p:fltVal val="0"/>
                          </p:val>
                        </p:tav>
                        <p:tav tm="100000">
                          <p:val>
                            <p:strVal val="#ppt_h"/>
                          </p:val>
                        </p:tav>
                      </p:tavLst>
                    </p:anim>
                    <p:animEffect transition="in" filter="fade">
                      <p:cBhvr>
                        <p:cTn dur="500"/>
                        <p:tgtEl>
                          <p:spTgt spid="555015"/>
                        </p:tgtEl>
                      </p:cBhvr>
                    </p:animEffect>
                  </p:childTnLst>
                </p:cTn>
              </p:par>
            </p:tnLst>
          </p:tmpl>
        </p:tmplLst>
      </p:bldP>
    </p:bldLst>
  </p:timing>
  <p:txStyles>
    <p:titleStyle>
      <a:lvl1pPr algn="l" rtl="0" eaLnBrk="1" fontAlgn="base" hangingPunct="1">
        <a:spcBef>
          <a:spcPct val="0"/>
        </a:spcBef>
        <a:spcAft>
          <a:spcPct val="0"/>
        </a:spcAft>
        <a:defRPr sz="4200">
          <a:solidFill>
            <a:schemeClr val="tx2"/>
          </a:solidFill>
          <a:latin typeface="+mj-lt"/>
          <a:ea typeface="+mj-ea"/>
          <a:cs typeface="+mj-cs"/>
        </a:defRPr>
      </a:lvl1pPr>
      <a:lvl2pPr algn="l" rtl="0" eaLnBrk="1" fontAlgn="base" hangingPunct="1">
        <a:spcBef>
          <a:spcPct val="0"/>
        </a:spcBef>
        <a:spcAft>
          <a:spcPct val="0"/>
        </a:spcAft>
        <a:defRPr sz="4200">
          <a:solidFill>
            <a:schemeClr val="tx2"/>
          </a:solidFill>
          <a:latin typeface="Arial" charset="0"/>
        </a:defRPr>
      </a:lvl2pPr>
      <a:lvl3pPr algn="l" rtl="0" eaLnBrk="1" fontAlgn="base" hangingPunct="1">
        <a:spcBef>
          <a:spcPct val="0"/>
        </a:spcBef>
        <a:spcAft>
          <a:spcPct val="0"/>
        </a:spcAft>
        <a:defRPr sz="4200">
          <a:solidFill>
            <a:schemeClr val="tx2"/>
          </a:solidFill>
          <a:latin typeface="Arial" charset="0"/>
        </a:defRPr>
      </a:lvl3pPr>
      <a:lvl4pPr algn="l" rtl="0" eaLnBrk="1" fontAlgn="base" hangingPunct="1">
        <a:spcBef>
          <a:spcPct val="0"/>
        </a:spcBef>
        <a:spcAft>
          <a:spcPct val="0"/>
        </a:spcAft>
        <a:defRPr sz="4200">
          <a:solidFill>
            <a:schemeClr val="tx2"/>
          </a:solidFill>
          <a:latin typeface="Arial" charset="0"/>
        </a:defRPr>
      </a:lvl4pPr>
      <a:lvl5pPr algn="l" rtl="0" eaLnBrk="1" fontAlgn="base" hangingPunct="1">
        <a:spcBef>
          <a:spcPct val="0"/>
        </a:spcBef>
        <a:spcAft>
          <a:spcPct val="0"/>
        </a:spcAft>
        <a:defRPr sz="4200">
          <a:solidFill>
            <a:schemeClr val="tx2"/>
          </a:solidFill>
          <a:latin typeface="Arial" charset="0"/>
        </a:defRPr>
      </a:lvl5pPr>
      <a:lvl6pPr marL="457200" algn="l" rtl="0" eaLnBrk="1" fontAlgn="base" hangingPunct="1">
        <a:spcBef>
          <a:spcPct val="0"/>
        </a:spcBef>
        <a:spcAft>
          <a:spcPct val="0"/>
        </a:spcAft>
        <a:defRPr sz="4200">
          <a:solidFill>
            <a:schemeClr val="tx2"/>
          </a:solidFill>
          <a:latin typeface="Arial" charset="0"/>
        </a:defRPr>
      </a:lvl6pPr>
      <a:lvl7pPr marL="914400" algn="l" rtl="0" eaLnBrk="1" fontAlgn="base" hangingPunct="1">
        <a:spcBef>
          <a:spcPct val="0"/>
        </a:spcBef>
        <a:spcAft>
          <a:spcPct val="0"/>
        </a:spcAft>
        <a:defRPr sz="4200">
          <a:solidFill>
            <a:schemeClr val="tx2"/>
          </a:solidFill>
          <a:latin typeface="Arial" charset="0"/>
        </a:defRPr>
      </a:lvl7pPr>
      <a:lvl8pPr marL="1371600" algn="l" rtl="0" eaLnBrk="1" fontAlgn="base" hangingPunct="1">
        <a:spcBef>
          <a:spcPct val="0"/>
        </a:spcBef>
        <a:spcAft>
          <a:spcPct val="0"/>
        </a:spcAft>
        <a:defRPr sz="4200">
          <a:solidFill>
            <a:schemeClr val="tx2"/>
          </a:solidFill>
          <a:latin typeface="Arial" charset="0"/>
        </a:defRPr>
      </a:lvl8pPr>
      <a:lvl9pPr marL="1828800" algn="l" rtl="0" eaLnBrk="1" fontAlgn="base" hangingPunct="1">
        <a:spcBef>
          <a:spcPct val="0"/>
        </a:spcBef>
        <a:spcAft>
          <a:spcPct val="0"/>
        </a:spcAft>
        <a:defRPr sz="4200">
          <a:solidFill>
            <a:schemeClr val="tx2"/>
          </a:solidFill>
          <a:latin typeface="Arial"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04.09.2012</a:t>
            </a:fld>
            <a:endParaRPr lang="ru-RU" dirty="0"/>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dirty="0"/>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68" decel="100000"/>
                                        <p:tgtEl>
                                          <p:spTgt spid="13"/>
                                        </p:tgtEl>
                                      </p:cBhvr>
                                    </p:animEffect>
                                    <p:animScale>
                                      <p:cBhvr>
                                        <p:cTn id="8" dur="768" decel="100000"/>
                                        <p:tgtEl>
                                          <p:spTgt spid="13"/>
                                        </p:tgtEl>
                                      </p:cBhvr>
                                      <p:from x="10000" y="10000"/>
                                      <p:to x="200000" y="450000"/>
                                    </p:animScale>
                                    <p:animScale>
                                      <p:cBhvr>
                                        <p:cTn id="9" dur="1230" accel="100000" fill="hold">
                                          <p:stCondLst>
                                            <p:cond delay="768"/>
                                          </p:stCondLst>
                                        </p:cTn>
                                        <p:tgtEl>
                                          <p:spTgt spid="13"/>
                                        </p:tgtEl>
                                      </p:cBhvr>
                                      <p:from x="200000" y="450000"/>
                                      <p:to x="100000" y="100000"/>
                                    </p:animScale>
                                    <p:set>
                                      <p:cBhvr>
                                        <p:cTn id="10" dur="768" fill="hold"/>
                                        <p:tgtEl>
                                          <p:spTgt spid="13"/>
                                        </p:tgtEl>
                                        <p:attrNameLst>
                                          <p:attrName>ppt_x</p:attrName>
                                        </p:attrNameLst>
                                      </p:cBhvr>
                                      <p:to>
                                        <p:strVal val="(0.5)"/>
                                      </p:to>
                                    </p:set>
                                    <p:anim from="(0.5)" to="(#ppt_x)" calcmode="lin" valueType="num">
                                      <p:cBhvr>
                                        <p:cTn id="11" dur="1230" accel="100000" fill="hold">
                                          <p:stCondLst>
                                            <p:cond delay="768"/>
                                          </p:stCondLst>
                                        </p:cTn>
                                        <p:tgtEl>
                                          <p:spTgt spid="13"/>
                                        </p:tgtEl>
                                        <p:attrNameLst>
                                          <p:attrName>ppt_x</p:attrName>
                                        </p:attrNameLst>
                                      </p:cBhvr>
                                    </p:anim>
                                    <p:set>
                                      <p:cBhvr>
                                        <p:cTn id="12" dur="768" fill="hold"/>
                                        <p:tgtEl>
                                          <p:spTgt spid="13"/>
                                        </p:tgtEl>
                                        <p:attrNameLst>
                                          <p:attrName>ppt_y</p:attrName>
                                        </p:attrNameLst>
                                      </p:cBhvr>
                                      <p:to>
                                        <p:strVal val="(#ppt_y+0.4)"/>
                                      </p:to>
                                    </p:set>
                                    <p:anim from="(#ppt_y+0.4)" to="(#ppt_y)" calcmode="lin" valueType="num">
                                      <p:cBhvr>
                                        <p:cTn id="13" dur="1230" accel="100000" fill="hold">
                                          <p:stCondLst>
                                            <p:cond delay="768"/>
                                          </p:stCondLst>
                                        </p:cTn>
                                        <p:tgtEl>
                                          <p:spTgt spid="1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4">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p:cTn id="2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4">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4">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 calcmode="lin" valueType="num">
                                      <p:cBhvr>
                                        <p:cTn id="33"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4">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 calcmode="lin" valueType="num">
                                      <p:cBhvr>
                                        <p:cTn id="3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build="p"/>
    </p:bld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04.09.2012</a:t>
            </a:fld>
            <a:endParaRPr lang="ru-RU" dirty="0"/>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dirty="0"/>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68" decel="100000"/>
                                        <p:tgtEl>
                                          <p:spTgt spid="13"/>
                                        </p:tgtEl>
                                      </p:cBhvr>
                                    </p:animEffect>
                                    <p:animScale>
                                      <p:cBhvr>
                                        <p:cTn id="8" dur="768" decel="100000"/>
                                        <p:tgtEl>
                                          <p:spTgt spid="13"/>
                                        </p:tgtEl>
                                      </p:cBhvr>
                                      <p:from x="10000" y="10000"/>
                                      <p:to x="200000" y="450000"/>
                                    </p:animScale>
                                    <p:animScale>
                                      <p:cBhvr>
                                        <p:cTn id="9" dur="1230" accel="100000" fill="hold">
                                          <p:stCondLst>
                                            <p:cond delay="768"/>
                                          </p:stCondLst>
                                        </p:cTn>
                                        <p:tgtEl>
                                          <p:spTgt spid="13"/>
                                        </p:tgtEl>
                                      </p:cBhvr>
                                      <p:from x="200000" y="450000"/>
                                      <p:to x="100000" y="100000"/>
                                    </p:animScale>
                                    <p:set>
                                      <p:cBhvr>
                                        <p:cTn id="10" dur="768" fill="hold"/>
                                        <p:tgtEl>
                                          <p:spTgt spid="13"/>
                                        </p:tgtEl>
                                        <p:attrNameLst>
                                          <p:attrName>ppt_x</p:attrName>
                                        </p:attrNameLst>
                                      </p:cBhvr>
                                      <p:to>
                                        <p:strVal val="(0.5)"/>
                                      </p:to>
                                    </p:set>
                                    <p:anim from="(0.5)" to="(#ppt_x)" calcmode="lin" valueType="num">
                                      <p:cBhvr>
                                        <p:cTn id="11" dur="1230" accel="100000" fill="hold">
                                          <p:stCondLst>
                                            <p:cond delay="768"/>
                                          </p:stCondLst>
                                        </p:cTn>
                                        <p:tgtEl>
                                          <p:spTgt spid="13"/>
                                        </p:tgtEl>
                                        <p:attrNameLst>
                                          <p:attrName>ppt_x</p:attrName>
                                        </p:attrNameLst>
                                      </p:cBhvr>
                                    </p:anim>
                                    <p:set>
                                      <p:cBhvr>
                                        <p:cTn id="12" dur="768" fill="hold"/>
                                        <p:tgtEl>
                                          <p:spTgt spid="13"/>
                                        </p:tgtEl>
                                        <p:attrNameLst>
                                          <p:attrName>ppt_y</p:attrName>
                                        </p:attrNameLst>
                                      </p:cBhvr>
                                      <p:to>
                                        <p:strVal val="(#ppt_y+0.4)"/>
                                      </p:to>
                                    </p:set>
                                    <p:anim from="(#ppt_y+0.4)" to="(#ppt_y)" calcmode="lin" valueType="num">
                                      <p:cBhvr>
                                        <p:cTn id="13" dur="1230" accel="100000" fill="hold">
                                          <p:stCondLst>
                                            <p:cond delay="768"/>
                                          </p:stCondLst>
                                        </p:cTn>
                                        <p:tgtEl>
                                          <p:spTgt spid="1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4">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p:cTn id="2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4">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4">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 calcmode="lin" valueType="num">
                                      <p:cBhvr>
                                        <p:cTn id="33"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4">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 calcmode="lin" valueType="num">
                                      <p:cBhvr>
                                        <p:cTn id="3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build="p"/>
    </p:bld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04.09.2012</a:t>
            </a:fld>
            <a:endParaRPr lang="ru-RU" dirty="0"/>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dirty="0"/>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dirty="0"/>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68" decel="100000"/>
                                        <p:tgtEl>
                                          <p:spTgt spid="22"/>
                                        </p:tgtEl>
                                      </p:cBhvr>
                                    </p:animEffect>
                                    <p:animScale>
                                      <p:cBhvr>
                                        <p:cTn id="8" dur="768" decel="100000"/>
                                        <p:tgtEl>
                                          <p:spTgt spid="22"/>
                                        </p:tgtEl>
                                      </p:cBhvr>
                                      <p:from x="10000" y="10000"/>
                                      <p:to x="200000" y="450000"/>
                                    </p:animScale>
                                    <p:animScale>
                                      <p:cBhvr>
                                        <p:cTn id="9" dur="1230" accel="100000" fill="hold">
                                          <p:stCondLst>
                                            <p:cond delay="768"/>
                                          </p:stCondLst>
                                        </p:cTn>
                                        <p:tgtEl>
                                          <p:spTgt spid="22"/>
                                        </p:tgtEl>
                                      </p:cBhvr>
                                      <p:from x="200000" y="450000"/>
                                      <p:to x="100000" y="100000"/>
                                    </p:animScale>
                                    <p:set>
                                      <p:cBhvr>
                                        <p:cTn id="10" dur="768" fill="hold"/>
                                        <p:tgtEl>
                                          <p:spTgt spid="22"/>
                                        </p:tgtEl>
                                        <p:attrNameLst>
                                          <p:attrName>ppt_x</p:attrName>
                                        </p:attrNameLst>
                                      </p:cBhvr>
                                      <p:to>
                                        <p:strVal val="(0.5)"/>
                                      </p:to>
                                    </p:set>
                                    <p:anim from="(0.5)" to="(#ppt_x)" calcmode="lin" valueType="num">
                                      <p:cBhvr>
                                        <p:cTn id="11" dur="1230" accel="100000" fill="hold">
                                          <p:stCondLst>
                                            <p:cond delay="768"/>
                                          </p:stCondLst>
                                        </p:cTn>
                                        <p:tgtEl>
                                          <p:spTgt spid="22"/>
                                        </p:tgtEl>
                                        <p:attrNameLst>
                                          <p:attrName>ppt_x</p:attrName>
                                        </p:attrNameLst>
                                      </p:cBhvr>
                                    </p:anim>
                                    <p:set>
                                      <p:cBhvr>
                                        <p:cTn id="12" dur="768" fill="hold"/>
                                        <p:tgtEl>
                                          <p:spTgt spid="22"/>
                                        </p:tgtEl>
                                        <p:attrNameLst>
                                          <p:attrName>ppt_y</p:attrName>
                                        </p:attrNameLst>
                                      </p:cBhvr>
                                      <p:to>
                                        <p:strVal val="(#ppt_y+0.4)"/>
                                      </p:to>
                                    </p:set>
                                    <p:anim from="(#ppt_y+0.4)" to="(#ppt_y)" calcmode="lin" valueType="num">
                                      <p:cBhvr>
                                        <p:cTn id="13" dur="1230" accel="100000" fill="hold">
                                          <p:stCondLst>
                                            <p:cond delay="768"/>
                                          </p:stCondLst>
                                        </p:cTn>
                                        <p:tgtEl>
                                          <p:spTgt spid="2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3">
                                            <p:txEl>
                                              <p:pRg st="0" end="0"/>
                                            </p:txEl>
                                          </p:spTgt>
                                        </p:tgtEl>
                                        <p:attrNameLst>
                                          <p:attrName>style.visibility</p:attrName>
                                        </p:attrNameLst>
                                      </p:cBhvr>
                                      <p:to>
                                        <p:strVal val="visible"/>
                                      </p:to>
                                    </p:set>
                                    <p:anim calcmode="lin" valueType="num">
                                      <p:cBhvr>
                                        <p:cTn id="18"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3">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13">
                                            <p:txEl>
                                              <p:pRg st="1" end="1"/>
                                            </p:txEl>
                                          </p:spTgt>
                                        </p:tgtEl>
                                        <p:attrNameLst>
                                          <p:attrName>style.visibility</p:attrName>
                                        </p:attrNameLst>
                                      </p:cBhvr>
                                      <p:to>
                                        <p:strVal val="visible"/>
                                      </p:to>
                                    </p:set>
                                    <p:anim calcmode="lin" valueType="num">
                                      <p:cBhvr>
                                        <p:cTn id="23"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13">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13">
                                            <p:txEl>
                                              <p:pRg st="2" end="2"/>
                                            </p:txEl>
                                          </p:spTgt>
                                        </p:tgtEl>
                                        <p:attrNameLst>
                                          <p:attrName>style.visibility</p:attrName>
                                        </p:attrNameLst>
                                      </p:cBhvr>
                                      <p:to>
                                        <p:strVal val="visible"/>
                                      </p:to>
                                    </p:set>
                                    <p:anim calcmode="lin" valueType="num">
                                      <p:cBhvr>
                                        <p:cTn id="28"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3">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13">
                                            <p:txEl>
                                              <p:pRg st="3" end="3"/>
                                            </p:txEl>
                                          </p:spTgt>
                                        </p:tgtEl>
                                        <p:attrNameLst>
                                          <p:attrName>style.visibility</p:attrName>
                                        </p:attrNameLst>
                                      </p:cBhvr>
                                      <p:to>
                                        <p:strVal val="visible"/>
                                      </p:to>
                                    </p:set>
                                    <p:anim calcmode="lin" valueType="num">
                                      <p:cBhvr>
                                        <p:cTn id="33"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3">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13">
                                            <p:txEl>
                                              <p:pRg st="4" end="4"/>
                                            </p:txEl>
                                          </p:spTgt>
                                        </p:tgtEl>
                                        <p:attrNameLst>
                                          <p:attrName>style.visibility</p:attrName>
                                        </p:attrNameLst>
                                      </p:cBhvr>
                                      <p:to>
                                        <p:strVal val="visible"/>
                                      </p:to>
                                    </p:set>
                                    <p:anim calcmode="lin" valueType="num">
                                      <p:cBhvr>
                                        <p:cTn id="38"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13">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04.09.2012</a:t>
            </a:fld>
            <a:endParaRPr lang="ru-RU" dirty="0"/>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dirty="0"/>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dirty="0"/>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68" decel="100000"/>
                                        <p:tgtEl>
                                          <p:spTgt spid="10"/>
                                        </p:tgtEl>
                                      </p:cBhvr>
                                    </p:animEffect>
                                    <p:animScale>
                                      <p:cBhvr>
                                        <p:cTn id="8" dur="768" decel="100000"/>
                                        <p:tgtEl>
                                          <p:spTgt spid="10"/>
                                        </p:tgtEl>
                                      </p:cBhvr>
                                      <p:from x="10000" y="10000"/>
                                      <p:to x="200000" y="450000"/>
                                    </p:animScale>
                                    <p:animScale>
                                      <p:cBhvr>
                                        <p:cTn id="9" dur="1230" accel="100000" fill="hold">
                                          <p:stCondLst>
                                            <p:cond delay="768"/>
                                          </p:stCondLst>
                                        </p:cTn>
                                        <p:tgtEl>
                                          <p:spTgt spid="10"/>
                                        </p:tgtEl>
                                      </p:cBhvr>
                                      <p:from x="200000" y="450000"/>
                                      <p:to x="100000" y="100000"/>
                                    </p:animScale>
                                    <p:set>
                                      <p:cBhvr>
                                        <p:cTn id="10" dur="768" fill="hold"/>
                                        <p:tgtEl>
                                          <p:spTgt spid="10"/>
                                        </p:tgtEl>
                                        <p:attrNameLst>
                                          <p:attrName>ppt_x</p:attrName>
                                        </p:attrNameLst>
                                      </p:cBhvr>
                                      <p:to>
                                        <p:strVal val="(0.5)"/>
                                      </p:to>
                                    </p:set>
                                    <p:anim from="(0.5)" to="(#ppt_x)" calcmode="lin" valueType="num">
                                      <p:cBhvr>
                                        <p:cTn id="11" dur="1230" accel="100000" fill="hold">
                                          <p:stCondLst>
                                            <p:cond delay="768"/>
                                          </p:stCondLst>
                                        </p:cTn>
                                        <p:tgtEl>
                                          <p:spTgt spid="10"/>
                                        </p:tgtEl>
                                        <p:attrNameLst>
                                          <p:attrName>ppt_x</p:attrName>
                                        </p:attrNameLst>
                                      </p:cBhvr>
                                    </p:anim>
                                    <p:set>
                                      <p:cBhvr>
                                        <p:cTn id="12" dur="768" fill="hold"/>
                                        <p:tgtEl>
                                          <p:spTgt spid="10"/>
                                        </p:tgtEl>
                                        <p:attrNameLst>
                                          <p:attrName>ppt_y</p:attrName>
                                        </p:attrNameLst>
                                      </p:cBhvr>
                                      <p:to>
                                        <p:strVal val="(#ppt_y+0.4)"/>
                                      </p:to>
                                    </p:set>
                                    <p:anim from="(#ppt_y+0.4)" to="(#ppt_y)" calcmode="lin" valueType="num">
                                      <p:cBhvr>
                                        <p:cTn id="13" dur="1230" accel="100000" fill="hold">
                                          <p:stCondLst>
                                            <p:cond delay="768"/>
                                          </p:stCondLst>
                                        </p:cTn>
                                        <p:tgtEl>
                                          <p:spTgt spid="1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cBhvr>
                                        <p:cTn id="1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8">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 calcmode="lin" valueType="num">
                                      <p:cBhvr>
                                        <p:cTn id="23"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8">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 calcmode="lin" valueType="num">
                                      <p:cBhvr>
                                        <p:cTn id="28"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8">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8">
                                            <p:txEl>
                                              <p:pRg st="3" end="3"/>
                                            </p:txEl>
                                          </p:spTgt>
                                        </p:tgtEl>
                                        <p:attrNameLst>
                                          <p:attrName>style.visibility</p:attrName>
                                        </p:attrNameLst>
                                      </p:cBhvr>
                                      <p:to>
                                        <p:strVal val="visible"/>
                                      </p:to>
                                    </p:set>
                                    <p:anim calcmode="lin" valueType="num">
                                      <p:cBhvr>
                                        <p:cTn id="33"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8">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8">
                                            <p:txEl>
                                              <p:pRg st="4" end="4"/>
                                            </p:txEl>
                                          </p:spTgt>
                                        </p:tgtEl>
                                        <p:attrNameLst>
                                          <p:attrName>style.visibility</p:attrName>
                                        </p:attrNameLst>
                                      </p:cBhvr>
                                      <p:to>
                                        <p:strVal val="visible"/>
                                      </p:to>
                                    </p:set>
                                    <p:anim calcmode="lin" valueType="num">
                                      <p:cBhvr>
                                        <p:cTn id="38"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5B106E36-FD25-4E2D-B0AA-010F637433A0}" type="datetimeFigureOut">
              <a:rPr lang="ru-RU" smtClean="0"/>
              <a:pPr/>
              <a:t>04.09.2012</a:t>
            </a:fld>
            <a:endParaRPr lang="ru-RU"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768" decel="100000"/>
                                        <p:tgtEl>
                                          <p:spTgt spid="1026"/>
                                        </p:tgtEl>
                                      </p:cBhvr>
                                    </p:animEffect>
                                    <p:animScale>
                                      <p:cBhvr>
                                        <p:cTn id="8" dur="768" decel="100000"/>
                                        <p:tgtEl>
                                          <p:spTgt spid="1026"/>
                                        </p:tgtEl>
                                      </p:cBhvr>
                                      <p:from x="10000" y="10000"/>
                                      <p:to x="200000" y="450000"/>
                                    </p:animScale>
                                    <p:animScale>
                                      <p:cBhvr>
                                        <p:cTn id="9" dur="1230" accel="100000" fill="hold">
                                          <p:stCondLst>
                                            <p:cond delay="768"/>
                                          </p:stCondLst>
                                        </p:cTn>
                                        <p:tgtEl>
                                          <p:spTgt spid="1026"/>
                                        </p:tgtEl>
                                      </p:cBhvr>
                                      <p:from x="200000" y="450000"/>
                                      <p:to x="100000" y="100000"/>
                                    </p:animScale>
                                    <p:set>
                                      <p:cBhvr>
                                        <p:cTn id="10" dur="768" fill="hold"/>
                                        <p:tgtEl>
                                          <p:spTgt spid="1026"/>
                                        </p:tgtEl>
                                        <p:attrNameLst>
                                          <p:attrName>ppt_x</p:attrName>
                                        </p:attrNameLst>
                                      </p:cBhvr>
                                      <p:to>
                                        <p:strVal val="(0.5)"/>
                                      </p:to>
                                    </p:set>
                                    <p:anim from="(0.5)" to="(#ppt_x)" calcmode="lin" valueType="num">
                                      <p:cBhvr>
                                        <p:cTn id="11" dur="1230" accel="100000" fill="hold">
                                          <p:stCondLst>
                                            <p:cond delay="768"/>
                                          </p:stCondLst>
                                        </p:cTn>
                                        <p:tgtEl>
                                          <p:spTgt spid="1026"/>
                                        </p:tgtEl>
                                        <p:attrNameLst>
                                          <p:attrName>ppt_x</p:attrName>
                                        </p:attrNameLst>
                                      </p:cBhvr>
                                    </p:anim>
                                    <p:set>
                                      <p:cBhvr>
                                        <p:cTn id="12" dur="768" fill="hold"/>
                                        <p:tgtEl>
                                          <p:spTgt spid="1026"/>
                                        </p:tgtEl>
                                        <p:attrNameLst>
                                          <p:attrName>ppt_y</p:attrName>
                                        </p:attrNameLst>
                                      </p:cBhvr>
                                      <p:to>
                                        <p:strVal val="(#ppt_y+0.4)"/>
                                      </p:to>
                                    </p:set>
                                    <p:anim from="(#ppt_y+0.4)" to="(#ppt_y)" calcmode="lin" valueType="num">
                                      <p:cBhvr>
                                        <p:cTn id="13" dur="1230" accel="100000" fill="hold">
                                          <p:stCondLst>
                                            <p:cond delay="768"/>
                                          </p:stCondLst>
                                        </p:cTn>
                                        <p:tgtEl>
                                          <p:spTgt spid="102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027">
                                            <p:txEl>
                                              <p:pRg st="0" end="0"/>
                                            </p:txEl>
                                          </p:spTgt>
                                        </p:tgtEl>
                                        <p:attrNameLst>
                                          <p:attrName>style.visibility</p:attrName>
                                        </p:attrNameLst>
                                      </p:cBhvr>
                                      <p:to>
                                        <p:strVal val="visible"/>
                                      </p:to>
                                    </p:set>
                                    <p:anim calcmode="lin" valueType="num">
                                      <p:cBhvr>
                                        <p:cTn id="18"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02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027">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1027">
                                            <p:txEl>
                                              <p:pRg st="1" end="1"/>
                                            </p:txEl>
                                          </p:spTgt>
                                        </p:tgtEl>
                                        <p:attrNameLst>
                                          <p:attrName>style.visibility</p:attrName>
                                        </p:attrNameLst>
                                      </p:cBhvr>
                                      <p:to>
                                        <p:strVal val="visible"/>
                                      </p:to>
                                    </p:set>
                                    <p:anim calcmode="lin" valueType="num">
                                      <p:cBhvr>
                                        <p:cTn id="2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027">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1027">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1027">
                                            <p:txEl>
                                              <p:pRg st="2" end="2"/>
                                            </p:txEl>
                                          </p:spTgt>
                                        </p:tgtEl>
                                        <p:attrNameLst>
                                          <p:attrName>style.visibility</p:attrName>
                                        </p:attrNameLst>
                                      </p:cBhvr>
                                      <p:to>
                                        <p:strVal val="visible"/>
                                      </p:to>
                                    </p:set>
                                    <p:anim calcmode="lin" valueType="num">
                                      <p:cBhvr>
                                        <p:cTn id="28"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027">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027">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1027">
                                            <p:txEl>
                                              <p:pRg st="3" end="3"/>
                                            </p:txEl>
                                          </p:spTgt>
                                        </p:tgtEl>
                                        <p:attrNameLst>
                                          <p:attrName>style.visibility</p:attrName>
                                        </p:attrNameLst>
                                      </p:cBhvr>
                                      <p:to>
                                        <p:strVal val="visible"/>
                                      </p:to>
                                    </p:set>
                                    <p:anim calcmode="lin" valueType="num">
                                      <p:cBhvr>
                                        <p:cTn id="33"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027">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027">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1027">
                                            <p:txEl>
                                              <p:pRg st="4" end="4"/>
                                            </p:txEl>
                                          </p:spTgt>
                                        </p:tgtEl>
                                        <p:attrNameLst>
                                          <p:attrName>style.visibility</p:attrName>
                                        </p:attrNameLst>
                                      </p:cBhvr>
                                      <p:to>
                                        <p:strVal val="visible"/>
                                      </p:to>
                                    </p:set>
                                    <p:anim calcmode="lin" valueType="num">
                                      <p:cBhvr>
                                        <p:cTn id="38"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1027">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bld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04.09.2012</a:t>
            </a:fld>
            <a:endParaRPr lang="ru-RU" dirty="0"/>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dirty="0"/>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68" decel="100000"/>
                                        <p:tgtEl>
                                          <p:spTgt spid="9"/>
                                        </p:tgtEl>
                                      </p:cBhvr>
                                    </p:animEffect>
                                    <p:animScale>
                                      <p:cBhvr>
                                        <p:cTn id="8" dur="768" decel="100000"/>
                                        <p:tgtEl>
                                          <p:spTgt spid="9"/>
                                        </p:tgtEl>
                                      </p:cBhvr>
                                      <p:from x="10000" y="10000"/>
                                      <p:to x="200000" y="450000"/>
                                    </p:animScale>
                                    <p:animScale>
                                      <p:cBhvr>
                                        <p:cTn id="9" dur="1230" accel="100000" fill="hold">
                                          <p:stCondLst>
                                            <p:cond delay="768"/>
                                          </p:stCondLst>
                                        </p:cTn>
                                        <p:tgtEl>
                                          <p:spTgt spid="9"/>
                                        </p:tgtEl>
                                      </p:cBhvr>
                                      <p:from x="200000" y="450000"/>
                                      <p:to x="100000" y="100000"/>
                                    </p:animScale>
                                    <p:set>
                                      <p:cBhvr>
                                        <p:cTn id="10" dur="768" fill="hold"/>
                                        <p:tgtEl>
                                          <p:spTgt spid="9"/>
                                        </p:tgtEl>
                                        <p:attrNameLst>
                                          <p:attrName>ppt_x</p:attrName>
                                        </p:attrNameLst>
                                      </p:cBhvr>
                                      <p:to>
                                        <p:strVal val="(0.5)"/>
                                      </p:to>
                                    </p:set>
                                    <p:anim from="(0.5)" to="(#ppt_x)" calcmode="lin" valueType="num">
                                      <p:cBhvr>
                                        <p:cTn id="11" dur="1230" accel="100000" fill="hold">
                                          <p:stCondLst>
                                            <p:cond delay="768"/>
                                          </p:stCondLst>
                                        </p:cTn>
                                        <p:tgtEl>
                                          <p:spTgt spid="9"/>
                                        </p:tgtEl>
                                        <p:attrNameLst>
                                          <p:attrName>ppt_x</p:attrName>
                                        </p:attrNameLst>
                                      </p:cBhvr>
                                    </p:anim>
                                    <p:set>
                                      <p:cBhvr>
                                        <p:cTn id="12" dur="768" fill="hold"/>
                                        <p:tgtEl>
                                          <p:spTgt spid="9"/>
                                        </p:tgtEl>
                                        <p:attrNameLst>
                                          <p:attrName>ppt_y</p:attrName>
                                        </p:attrNameLst>
                                      </p:cBhvr>
                                      <p:to>
                                        <p:strVal val="(#ppt_y+0.4)"/>
                                      </p:to>
                                    </p:set>
                                    <p:anim from="(#ppt_y+0.4)" to="(#ppt_y)" calcmode="lin" valueType="num">
                                      <p:cBhvr>
                                        <p:cTn id="13" dur="1230" accel="100000" fill="hold">
                                          <p:stCondLst>
                                            <p:cond delay="768"/>
                                          </p:stCondLst>
                                        </p:cTn>
                                        <p:tgtEl>
                                          <p:spTgt spid="9"/>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 calcmode="lin" valueType="num">
                                      <p:cBhvr>
                                        <p:cTn id="18"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0">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30">
                                            <p:txEl>
                                              <p:pRg st="1" end="1"/>
                                            </p:txEl>
                                          </p:spTgt>
                                        </p:tgtEl>
                                        <p:attrNameLst>
                                          <p:attrName>style.visibility</p:attrName>
                                        </p:attrNameLst>
                                      </p:cBhvr>
                                      <p:to>
                                        <p:strVal val="visible"/>
                                      </p:to>
                                    </p:set>
                                    <p:anim calcmode="lin" valueType="num">
                                      <p:cBhvr>
                                        <p:cTn id="23" dur="500" fill="hold"/>
                                        <p:tgtEl>
                                          <p:spTgt spid="30">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0">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30">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30">
                                            <p:txEl>
                                              <p:pRg st="2" end="2"/>
                                            </p:txEl>
                                          </p:spTgt>
                                        </p:tgtEl>
                                        <p:attrNameLst>
                                          <p:attrName>style.visibility</p:attrName>
                                        </p:attrNameLst>
                                      </p:cBhvr>
                                      <p:to>
                                        <p:strVal val="visible"/>
                                      </p:to>
                                    </p:set>
                                    <p:anim calcmode="lin" valueType="num">
                                      <p:cBhvr>
                                        <p:cTn id="28" dur="500" fill="hold"/>
                                        <p:tgtEl>
                                          <p:spTgt spid="30">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0">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0">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30">
                                            <p:txEl>
                                              <p:pRg st="3" end="3"/>
                                            </p:txEl>
                                          </p:spTgt>
                                        </p:tgtEl>
                                        <p:attrNameLst>
                                          <p:attrName>style.visibility</p:attrName>
                                        </p:attrNameLst>
                                      </p:cBhvr>
                                      <p:to>
                                        <p:strVal val="visible"/>
                                      </p:to>
                                    </p:set>
                                    <p:anim calcmode="lin" valueType="num">
                                      <p:cBhvr>
                                        <p:cTn id="33" dur="500" fill="hold"/>
                                        <p:tgtEl>
                                          <p:spTgt spid="30">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0">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0">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30">
                                            <p:txEl>
                                              <p:pRg st="4" end="4"/>
                                            </p:txEl>
                                          </p:spTgt>
                                        </p:tgtEl>
                                        <p:attrNameLst>
                                          <p:attrName>style.visibility</p:attrName>
                                        </p:attrNameLst>
                                      </p:cBhvr>
                                      <p:to>
                                        <p:strVal val="visible"/>
                                      </p:to>
                                    </p:set>
                                    <p:anim calcmode="lin" valueType="num">
                                      <p:cBhvr>
                                        <p:cTn id="38" dur="500" fill="hold"/>
                                        <p:tgtEl>
                                          <p:spTgt spid="30">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30">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bld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dirty="0" smtClean="0"/>
              <a:t>Информация. </a:t>
            </a:r>
            <a:br>
              <a:rPr lang="ru-RU" dirty="0" smtClean="0"/>
            </a:br>
            <a:r>
              <a:rPr lang="ru-RU" dirty="0" smtClean="0"/>
              <a:t>Представление информации.</a:t>
            </a:r>
            <a:endParaRPr lang="ru-RU" dirty="0"/>
          </a:p>
        </p:txBody>
      </p:sp>
      <p:sp>
        <p:nvSpPr>
          <p:cNvPr id="3" name="Подзаголовок 2"/>
          <p:cNvSpPr>
            <a:spLocks noGrp="1"/>
          </p:cNvSpPr>
          <p:nvPr>
            <p:ph type="subTitle" idx="1"/>
          </p:nvPr>
        </p:nvSpPr>
        <p:spPr/>
        <p:txBody>
          <a:bodyPr/>
          <a:lstStyle/>
          <a:p>
            <a:r>
              <a:rPr lang="ru-RU" dirty="0" smtClean="0"/>
              <a:t>8 класс</a:t>
            </a:r>
            <a:endParaRPr lang="ru-RU"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030A0">
            <a:alpha val="19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1"/>
            <a:ext cx="9144000" cy="523220"/>
          </a:xfrm>
          <a:prstGeom prst="rect">
            <a:avLst/>
          </a:prstGeom>
        </p:spPr>
        <p:txBody>
          <a:bodyPr wrap="square">
            <a:spAutoFit/>
          </a:bodyPr>
          <a:lstStyle/>
          <a:p>
            <a:pPr algn="ctr"/>
            <a:r>
              <a:rPr lang="ru-RU" sz="2800" b="1" dirty="0" smtClean="0">
                <a:solidFill>
                  <a:srgbClr val="FF0000"/>
                </a:solidFill>
                <a:effectLst>
                  <a:outerShdw blurRad="38100" dist="38100" dir="2700000" algn="tl">
                    <a:srgbClr val="000000">
                      <a:alpha val="43137"/>
                    </a:srgbClr>
                  </a:outerShdw>
                </a:effectLst>
              </a:rPr>
              <a:t>Формы представления информации</a:t>
            </a:r>
          </a:p>
        </p:txBody>
      </p:sp>
      <p:sp>
        <p:nvSpPr>
          <p:cNvPr id="4" name="Прямоугольник 3"/>
          <p:cNvSpPr/>
          <p:nvPr/>
        </p:nvSpPr>
        <p:spPr>
          <a:xfrm>
            <a:off x="0" y="785794"/>
            <a:ext cx="9144000" cy="1569660"/>
          </a:xfrm>
          <a:prstGeom prst="rect">
            <a:avLst/>
          </a:prstGeom>
        </p:spPr>
        <p:txBody>
          <a:bodyPr wrap="square">
            <a:spAutoFit/>
          </a:bodyPr>
          <a:lstStyle/>
          <a:p>
            <a:pPr>
              <a:buFont typeface="Arial" pitchFamily="34" charset="0"/>
              <a:buChar char="•"/>
            </a:pPr>
            <a:r>
              <a:rPr lang="ru-RU" sz="2400" b="1" dirty="0" smtClean="0"/>
              <a:t> знаково-письменная:</a:t>
            </a:r>
          </a:p>
          <a:p>
            <a:pPr lvl="1">
              <a:buFont typeface="Wingdings" pitchFamily="2" charset="2"/>
              <a:buChar char="ü"/>
            </a:pPr>
            <a:r>
              <a:rPr lang="ru-RU" sz="2400" b="1" dirty="0" smtClean="0"/>
              <a:t>символьная в виде текста (н.: текст учебника);</a:t>
            </a:r>
          </a:p>
          <a:p>
            <a:pPr lvl="1">
              <a:buFont typeface="Wingdings" pitchFamily="2" charset="2"/>
              <a:buChar char="ü"/>
            </a:pPr>
            <a:r>
              <a:rPr lang="ru-RU" sz="2400" b="1" dirty="0" smtClean="0"/>
              <a:t>графическая (н.: географическая карта);</a:t>
            </a:r>
          </a:p>
          <a:p>
            <a:pPr lvl="1">
              <a:buFont typeface="Wingdings" pitchFamily="2" charset="2"/>
              <a:buChar char="ü"/>
            </a:pPr>
            <a:r>
              <a:rPr lang="ru-RU" sz="2400" b="1" dirty="0" smtClean="0"/>
              <a:t>табличная.</a:t>
            </a:r>
          </a:p>
        </p:txBody>
      </p:sp>
      <p:sp>
        <p:nvSpPr>
          <p:cNvPr id="5" name="Прямоугольник 4"/>
          <p:cNvSpPr/>
          <p:nvPr/>
        </p:nvSpPr>
        <p:spPr>
          <a:xfrm>
            <a:off x="0" y="2571744"/>
            <a:ext cx="9144000" cy="1569660"/>
          </a:xfrm>
          <a:prstGeom prst="rect">
            <a:avLst/>
          </a:prstGeom>
        </p:spPr>
        <p:txBody>
          <a:bodyPr wrap="square">
            <a:spAutoFit/>
          </a:bodyPr>
          <a:lstStyle/>
          <a:p>
            <a:pPr>
              <a:buFont typeface="Arial" pitchFamily="34" charset="0"/>
              <a:buChar char="•"/>
            </a:pPr>
            <a:r>
              <a:rPr lang="ru-RU" sz="2400" b="1" dirty="0" smtClean="0"/>
              <a:t> в виде жестов или сигналов (н.: сигналы регулировщика);</a:t>
            </a:r>
          </a:p>
          <a:p>
            <a:endParaRPr lang="ru-RU" sz="2400" b="1" dirty="0" smtClean="0"/>
          </a:p>
          <a:p>
            <a:pPr>
              <a:buFont typeface="Arial" pitchFamily="34" charset="0"/>
              <a:buChar char="•"/>
            </a:pPr>
            <a:r>
              <a:rPr lang="ru-RU" sz="2400" b="1" dirty="0" smtClean="0"/>
              <a:t> устно-словесная (н.: разговор).</a:t>
            </a:r>
            <a:endParaRPr lang="ru-RU" sz="2400" b="1" dirty="0"/>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2D050">
            <a:alpha val="30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144000" cy="707886"/>
          </a:xfrm>
          <a:prstGeom prst="rect">
            <a:avLst/>
          </a:prstGeom>
        </p:spPr>
        <p:txBody>
          <a:bodyPr wrap="square">
            <a:spAutoFit/>
          </a:bodyPr>
          <a:lstStyle/>
          <a:p>
            <a:pPr algn="ctr"/>
            <a:r>
              <a:rPr lang="ru-RU" sz="4000" b="1" dirty="0" smtClean="0">
                <a:effectLst>
                  <a:outerShdw blurRad="38100" dist="38100" dir="2700000" algn="tl">
                    <a:srgbClr val="000000">
                      <a:alpha val="43137"/>
                    </a:srgbClr>
                  </a:outerShdw>
                </a:effectLst>
              </a:rPr>
              <a:t>Кодирование информации</a:t>
            </a:r>
            <a:endParaRPr lang="ru-RU" sz="4000" dirty="0">
              <a:effectLst>
                <a:outerShdw blurRad="38100" dist="38100" dir="2700000" algn="tl">
                  <a:srgbClr val="000000">
                    <a:alpha val="43137"/>
                  </a:srgbClr>
                </a:outerShdw>
              </a:effectLst>
            </a:endParaRPr>
          </a:p>
        </p:txBody>
      </p:sp>
      <p:sp>
        <p:nvSpPr>
          <p:cNvPr id="3" name="Прямоугольник 2"/>
          <p:cNvSpPr/>
          <p:nvPr/>
        </p:nvSpPr>
        <p:spPr>
          <a:xfrm>
            <a:off x="0" y="1071546"/>
            <a:ext cx="9144000" cy="954107"/>
          </a:xfrm>
          <a:prstGeom prst="rect">
            <a:avLst/>
          </a:prstGeom>
        </p:spPr>
        <p:txBody>
          <a:bodyPr wrap="square">
            <a:spAutoFit/>
          </a:bodyPr>
          <a:lstStyle/>
          <a:p>
            <a:r>
              <a:rPr lang="ru-RU" sz="2800" b="1" dirty="0" smtClean="0">
                <a:solidFill>
                  <a:srgbClr val="FF0000"/>
                </a:solidFill>
              </a:rPr>
              <a:t>Код – </a:t>
            </a:r>
            <a:r>
              <a:rPr lang="ru-RU" sz="2800" dirty="0" smtClean="0"/>
              <a:t>набор символов (условных обозначений) для представления информации</a:t>
            </a:r>
            <a:endParaRPr lang="ru-RU" sz="2800" dirty="0"/>
          </a:p>
        </p:txBody>
      </p:sp>
      <p:sp>
        <p:nvSpPr>
          <p:cNvPr id="4" name="Прямоугольник 3"/>
          <p:cNvSpPr/>
          <p:nvPr/>
        </p:nvSpPr>
        <p:spPr>
          <a:xfrm>
            <a:off x="0" y="2357430"/>
            <a:ext cx="9144000" cy="954107"/>
          </a:xfrm>
          <a:prstGeom prst="rect">
            <a:avLst/>
          </a:prstGeom>
        </p:spPr>
        <p:txBody>
          <a:bodyPr wrap="square">
            <a:spAutoFit/>
          </a:bodyPr>
          <a:lstStyle/>
          <a:p>
            <a:r>
              <a:rPr lang="ru-RU" sz="2800" b="1" dirty="0" smtClean="0">
                <a:solidFill>
                  <a:srgbClr val="FF0000"/>
                </a:solidFill>
              </a:rPr>
              <a:t>Кодирование –</a:t>
            </a:r>
            <a:r>
              <a:rPr lang="ru-RU" sz="2800" b="1" dirty="0" smtClean="0"/>
              <a:t> </a:t>
            </a:r>
            <a:r>
              <a:rPr lang="ru-RU" sz="2800" dirty="0" smtClean="0"/>
              <a:t>процесс представления информации в виде кода.</a:t>
            </a:r>
            <a:endParaRPr lang="ru-RU" sz="2800" dirty="0"/>
          </a:p>
        </p:txBody>
      </p:sp>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1200329"/>
          </a:xfrm>
          <a:prstGeom prst="rect">
            <a:avLst/>
          </a:prstGeom>
        </p:spPr>
        <p:txBody>
          <a:bodyPr wrap="square">
            <a:spAutoFit/>
          </a:bodyPr>
          <a:lstStyle/>
          <a:p>
            <a:pPr algn="ctr"/>
            <a:r>
              <a:rPr lang="ru-RU" sz="3600" b="1" dirty="0" smtClean="0">
                <a:effectLst>
                  <a:outerShdw blurRad="38100" dist="38100" dir="2700000" algn="tl">
                    <a:srgbClr val="000000">
                      <a:alpha val="43137"/>
                    </a:srgbClr>
                  </a:outerShdw>
                </a:effectLst>
              </a:rPr>
              <a:t>Представление информации в компьютере</a:t>
            </a:r>
          </a:p>
        </p:txBody>
      </p:sp>
      <p:sp>
        <p:nvSpPr>
          <p:cNvPr id="3" name="Прямоугольник 2"/>
          <p:cNvSpPr/>
          <p:nvPr/>
        </p:nvSpPr>
        <p:spPr>
          <a:xfrm>
            <a:off x="0" y="1571612"/>
            <a:ext cx="9144000" cy="830997"/>
          </a:xfrm>
          <a:prstGeom prst="rect">
            <a:avLst/>
          </a:prstGeom>
        </p:spPr>
        <p:txBody>
          <a:bodyPr wrap="square">
            <a:spAutoFit/>
          </a:bodyPr>
          <a:lstStyle/>
          <a:p>
            <a:r>
              <a:rPr lang="ru-RU" sz="2400" b="1" dirty="0" smtClean="0">
                <a:solidFill>
                  <a:srgbClr val="FF0000"/>
                </a:solidFill>
              </a:rPr>
              <a:t>бит</a:t>
            </a:r>
            <a:r>
              <a:rPr lang="ru-RU" sz="2400" b="1" dirty="0" smtClean="0"/>
              <a:t> – </a:t>
            </a:r>
            <a:r>
              <a:rPr lang="ru-RU" sz="2400" dirty="0" smtClean="0"/>
              <a:t>это наименьшая единица измерения объема информации.</a:t>
            </a:r>
            <a:endParaRPr lang="ru-RU" sz="2400" dirty="0"/>
          </a:p>
        </p:txBody>
      </p:sp>
      <p:sp>
        <p:nvSpPr>
          <p:cNvPr id="4" name="Прямоугольник 3"/>
          <p:cNvSpPr/>
          <p:nvPr/>
        </p:nvSpPr>
        <p:spPr>
          <a:xfrm>
            <a:off x="2928926" y="2928934"/>
            <a:ext cx="3929090" cy="285752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1026" name="Rectangle 2"/>
          <p:cNvSpPr>
            <a:spLocks noChangeArrowheads="1"/>
          </p:cNvSpPr>
          <p:nvPr/>
        </p:nvSpPr>
        <p:spPr bwMode="auto">
          <a:xfrm>
            <a:off x="3000364" y="3286124"/>
            <a:ext cx="392909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1 байт = 8 бит</a:t>
            </a:r>
            <a:r>
              <a:rPr kumimoji="0" lang="ru-RU" sz="2400" b="0"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1 Кбайт =1024</a:t>
            </a:r>
            <a:r>
              <a:rPr kumimoji="0" lang="ru-RU" sz="2400" b="1" i="0" u="none" strike="noStrike" cap="none" normalizeH="0" baseline="0" dirty="0" smtClean="0">
                <a:ln>
                  <a:noFill/>
                </a:ln>
                <a:solidFill>
                  <a:srgbClr val="333333"/>
                </a:solidFill>
                <a:effectLst/>
                <a:latin typeface="Calibri"/>
                <a:ea typeface="Times New Roman" pitchFamily="18" charset="0"/>
                <a:cs typeface="Tahoma" pitchFamily="34" charset="0"/>
              </a:rPr>
              <a:t> </a:t>
            </a:r>
            <a:r>
              <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байт </a:t>
            </a:r>
            <a:br>
              <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br>
            <a:r>
              <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1 Мбайт=1024 Кбайт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2D050">
            <a:alpha val="15000"/>
          </a:srgbClr>
        </a:solidFill>
        <a:effectLst/>
      </p:bgPr>
    </p:bg>
    <p:spTree>
      <p:nvGrpSpPr>
        <p:cNvPr id="1" name=""/>
        <p:cNvGrpSpPr/>
        <p:nvPr/>
      </p:nvGrpSpPr>
      <p:grpSpPr>
        <a:xfrm>
          <a:off x="0" y="0"/>
          <a:ext cx="0" cy="0"/>
          <a:chOff x="0" y="0"/>
          <a:chExt cx="0" cy="0"/>
        </a:xfrm>
      </p:grpSpPr>
      <p:sp>
        <p:nvSpPr>
          <p:cNvPr id="2" name="Rectangle 3"/>
          <p:cNvSpPr>
            <a:spLocks noChangeArrowheads="1"/>
          </p:cNvSpPr>
          <p:nvPr/>
        </p:nvSpPr>
        <p:spPr bwMode="auto">
          <a:xfrm>
            <a:off x="0" y="0"/>
            <a:ext cx="4572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defTabSz="914400" rtl="0" eaLnBrk="1" fontAlgn="base" latinLnBrk="0" hangingPunct="1">
              <a:lnSpc>
                <a:spcPct val="100000"/>
              </a:lnSpc>
              <a:spcBef>
                <a:spcPct val="0"/>
              </a:spcBef>
              <a:spcAft>
                <a:spcPct val="0"/>
              </a:spcAft>
              <a:buClrTx/>
              <a:buSzTx/>
              <a:buFontTx/>
              <a:buAutoNum type="arabicPeriod"/>
              <a:tabLst/>
            </a:pPr>
            <a:r>
              <a:rPr kumimoji="0" lang="ru-RU" sz="2400" b="1" i="1" u="none" strike="noStrike" cap="none" normalizeH="0" dirty="0" smtClean="0">
                <a:ln>
                  <a:noFill/>
                </a:ln>
                <a:solidFill>
                  <a:srgbClr val="CC00CC"/>
                </a:solidFill>
                <a:effectLst/>
                <a:latin typeface="Arial" pitchFamily="34" charset="0"/>
                <a:cs typeface="Arial" pitchFamily="34" charset="0"/>
              </a:rPr>
              <a:t>Числовая информация:</a:t>
            </a:r>
          </a:p>
        </p:txBody>
      </p:sp>
      <p:pic>
        <p:nvPicPr>
          <p:cNvPr id="3"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714356"/>
            <a:ext cx="5786446" cy="628962"/>
          </a:xfrm>
          <a:prstGeom prst="rect">
            <a:avLst/>
          </a:prstGeom>
          <a:noFill/>
        </p:spPr>
      </p:pic>
      <p:sp>
        <p:nvSpPr>
          <p:cNvPr id="4" name="Прямоугольник 3"/>
          <p:cNvSpPr/>
          <p:nvPr/>
        </p:nvSpPr>
        <p:spPr>
          <a:xfrm>
            <a:off x="0" y="1214422"/>
            <a:ext cx="9144000" cy="3046988"/>
          </a:xfrm>
          <a:prstGeom prst="rect">
            <a:avLst/>
          </a:prstGeom>
        </p:spPr>
        <p:txBody>
          <a:bodyPr wrap="square">
            <a:spAutoFit/>
          </a:bodyPr>
          <a:lstStyle/>
          <a:p>
            <a:pPr marL="342900" lvl="0" indent="-342900" fontAlgn="base">
              <a:spcBef>
                <a:spcPct val="0"/>
              </a:spcBef>
              <a:spcAft>
                <a:spcPct val="0"/>
              </a:spcAft>
              <a:buFont typeface="+mj-lt"/>
              <a:buAutoNum type="arabicPeriod" startAt="2"/>
            </a:pPr>
            <a:r>
              <a:rPr lang="ru-RU" sz="2400" b="1" i="1" dirty="0" smtClean="0">
                <a:solidFill>
                  <a:srgbClr val="CC00CC"/>
                </a:solidFill>
                <a:latin typeface="Arial" pitchFamily="34" charset="0"/>
                <a:cs typeface="Arial" pitchFamily="34" charset="0"/>
              </a:rPr>
              <a:t>Текстовая информация:</a:t>
            </a:r>
          </a:p>
          <a:p>
            <a:pPr marL="342900" indent="-342900" fontAlgn="base">
              <a:spcBef>
                <a:spcPct val="0"/>
              </a:spcBef>
              <a:spcAft>
                <a:spcPct val="0"/>
              </a:spcAft>
              <a:buFont typeface="Arial" pitchFamily="34" charset="0"/>
              <a:buChar char="•"/>
            </a:pPr>
            <a:r>
              <a:rPr lang="en-US" sz="2400" dirty="0" smtClean="0">
                <a:latin typeface="Arial" pitchFamily="34" charset="0"/>
                <a:cs typeface="Arial" pitchFamily="34" charset="0"/>
              </a:rPr>
              <a:t>ASCII (American Standard Code for Informational Interchange)</a:t>
            </a:r>
            <a:r>
              <a:rPr lang="ru-RU" sz="2400" dirty="0" smtClean="0">
                <a:latin typeface="Arial" pitchFamily="34" charset="0"/>
                <a:cs typeface="Arial" pitchFamily="34" charset="0"/>
              </a:rPr>
              <a:t> – Американский стандартный код информационного обмена. </a:t>
            </a:r>
            <a:r>
              <a:rPr lang="en-US" sz="2400" b="1" dirty="0" smtClean="0">
                <a:latin typeface="Times New Roman" pitchFamily="18" charset="0"/>
                <a:cs typeface="Times New Roman" pitchFamily="18" charset="0"/>
              </a:rPr>
              <a:t>1 </a:t>
            </a:r>
            <a:r>
              <a:rPr lang="ru-RU" sz="2400" b="1" dirty="0" smtClean="0">
                <a:latin typeface="Times New Roman" pitchFamily="18" charset="0"/>
                <a:cs typeface="Times New Roman" pitchFamily="18" charset="0"/>
              </a:rPr>
              <a:t>символ: </a:t>
            </a:r>
            <a:r>
              <a:rPr lang="ru-RU" sz="2400" b="1" dirty="0" smtClean="0">
                <a:solidFill>
                  <a:srgbClr val="333333"/>
                </a:solidFill>
                <a:latin typeface="Times New Roman" pitchFamily="18" charset="0"/>
                <a:ea typeface="Times New Roman" pitchFamily="18" charset="0"/>
                <a:cs typeface="Times New Roman" pitchFamily="18" charset="0"/>
              </a:rPr>
              <a:t>1 байт = 8 бит </a:t>
            </a:r>
            <a:endParaRPr lang="en-US" sz="2400" b="1" dirty="0" smtClean="0">
              <a:latin typeface="Times New Roman" pitchFamily="18" charset="0"/>
              <a:cs typeface="Times New Roman" pitchFamily="18" charset="0"/>
            </a:endParaRPr>
          </a:p>
          <a:p>
            <a:pPr marL="342900" lvl="0" indent="-342900" fontAlgn="base">
              <a:spcBef>
                <a:spcPct val="0"/>
              </a:spcBef>
              <a:spcAft>
                <a:spcPct val="0"/>
              </a:spcAft>
            </a:pPr>
            <a:r>
              <a:rPr lang="en-US" sz="2400" dirty="0" smtClean="0">
                <a:latin typeface="Arial" pitchFamily="34" charset="0"/>
                <a:cs typeface="Arial" pitchFamily="34" charset="0"/>
              </a:rPr>
              <a:t>    </a:t>
            </a:r>
            <a:r>
              <a:rPr lang="ru-RU" sz="2400" dirty="0" smtClean="0">
                <a:latin typeface="Arial" pitchFamily="34" charset="0"/>
                <a:cs typeface="Arial" pitchFamily="34" charset="0"/>
              </a:rPr>
              <a:t>В нем 256 символов (от 0 до 127-цифры,буквы латинского алфавита, управляющие символы; 128-256 – символы национального алфавита);</a:t>
            </a:r>
          </a:p>
          <a:p>
            <a:pPr marL="342900" lvl="0" indent="-342900" fontAlgn="base">
              <a:spcBef>
                <a:spcPct val="0"/>
              </a:spcBef>
              <a:spcAft>
                <a:spcPct val="0"/>
              </a:spcAft>
              <a:buFont typeface="Arial" pitchFamily="34" charset="0"/>
              <a:buChar char="•"/>
            </a:pPr>
            <a:r>
              <a:rPr lang="en-US" sz="2400" dirty="0" smtClean="0">
                <a:latin typeface="Arial" pitchFamily="34" charset="0"/>
                <a:cs typeface="Arial" pitchFamily="34" charset="0"/>
              </a:rPr>
              <a:t>Unicode </a:t>
            </a:r>
            <a:r>
              <a:rPr lang="en-US" sz="2400" b="1" dirty="0" smtClean="0">
                <a:latin typeface="Times New Roman" pitchFamily="18" charset="0"/>
                <a:cs typeface="Times New Roman" pitchFamily="18" charset="0"/>
              </a:rPr>
              <a:t>1 </a:t>
            </a:r>
            <a:r>
              <a:rPr lang="ru-RU" sz="2400" b="1" dirty="0" smtClean="0">
                <a:latin typeface="Times New Roman" pitchFamily="18" charset="0"/>
                <a:cs typeface="Times New Roman" pitchFamily="18" charset="0"/>
              </a:rPr>
              <a:t>символ: </a:t>
            </a:r>
            <a:r>
              <a:rPr lang="ru-RU" sz="2400" b="1" dirty="0" smtClean="0">
                <a:solidFill>
                  <a:srgbClr val="333333"/>
                </a:solidFill>
                <a:latin typeface="Times New Roman" pitchFamily="18" charset="0"/>
                <a:ea typeface="Times New Roman" pitchFamily="18" charset="0"/>
                <a:cs typeface="Times New Roman" pitchFamily="18" charset="0"/>
              </a:rPr>
              <a:t>2 байта = 16 бит </a:t>
            </a:r>
            <a:endParaRPr lang="ru-RU" sz="2400" dirty="0" smtClean="0">
              <a:latin typeface="Arial" pitchFamily="34" charset="0"/>
              <a:cs typeface="Arial" pitchFamily="34" charset="0"/>
            </a:endParaRPr>
          </a:p>
        </p:txBody>
      </p:sp>
      <p:sp>
        <p:nvSpPr>
          <p:cNvPr id="5" name="Прямоугольник 4"/>
          <p:cNvSpPr/>
          <p:nvPr/>
        </p:nvSpPr>
        <p:spPr>
          <a:xfrm>
            <a:off x="0" y="4143380"/>
            <a:ext cx="9144000" cy="1200329"/>
          </a:xfrm>
          <a:prstGeom prst="rect">
            <a:avLst/>
          </a:prstGeom>
        </p:spPr>
        <p:txBody>
          <a:bodyPr wrap="square">
            <a:spAutoFit/>
          </a:bodyPr>
          <a:lstStyle/>
          <a:p>
            <a:pPr marL="457200" lvl="0" indent="-457200" fontAlgn="base">
              <a:spcBef>
                <a:spcPct val="0"/>
              </a:spcBef>
              <a:spcAft>
                <a:spcPct val="0"/>
              </a:spcAft>
              <a:buFont typeface="+mj-lt"/>
              <a:buAutoNum type="arabicPeriod" startAt="3"/>
            </a:pPr>
            <a:r>
              <a:rPr lang="ru-RU" sz="2400" b="1" i="1" dirty="0" smtClean="0">
                <a:solidFill>
                  <a:srgbClr val="CC00CC"/>
                </a:solidFill>
                <a:latin typeface="Arial" pitchFamily="34" charset="0"/>
                <a:cs typeface="Arial" pitchFamily="34" charset="0"/>
              </a:rPr>
              <a:t>Графическая информация:</a:t>
            </a:r>
          </a:p>
          <a:p>
            <a:pPr marL="342900" indent="-342900" fontAlgn="base">
              <a:spcBef>
                <a:spcPct val="0"/>
              </a:spcBef>
              <a:spcAft>
                <a:spcPct val="0"/>
              </a:spcAft>
              <a:buFont typeface="Arial" pitchFamily="34" charset="0"/>
              <a:buChar char="•"/>
            </a:pPr>
            <a:r>
              <a:rPr lang="ru-RU" sz="2400" dirty="0" smtClean="0">
                <a:latin typeface="Arial" pitchFamily="34" charset="0"/>
                <a:cs typeface="Arial" pitchFamily="34" charset="0"/>
              </a:rPr>
              <a:t>Векторное изображение</a:t>
            </a:r>
          </a:p>
          <a:p>
            <a:pPr marL="342900" indent="-342900" fontAlgn="base">
              <a:spcBef>
                <a:spcPct val="0"/>
              </a:spcBef>
              <a:spcAft>
                <a:spcPct val="0"/>
              </a:spcAft>
              <a:buFont typeface="Arial" pitchFamily="34" charset="0"/>
              <a:buChar char="•"/>
            </a:pPr>
            <a:r>
              <a:rPr lang="ru-RU" sz="2400" dirty="0" smtClean="0">
                <a:latin typeface="Arial" pitchFamily="34" charset="0"/>
                <a:cs typeface="Arial" pitchFamily="34" charset="0"/>
              </a:rPr>
              <a:t>Растровое изображение</a:t>
            </a:r>
            <a:endParaRPr lang="ru-RU" sz="2400" dirty="0"/>
          </a:p>
        </p:txBody>
      </p:sp>
      <p:sp>
        <p:nvSpPr>
          <p:cNvPr id="6" name="Прямоугольник 5"/>
          <p:cNvSpPr/>
          <p:nvPr/>
        </p:nvSpPr>
        <p:spPr>
          <a:xfrm>
            <a:off x="0" y="5214950"/>
            <a:ext cx="9144000" cy="461665"/>
          </a:xfrm>
          <a:prstGeom prst="rect">
            <a:avLst/>
          </a:prstGeom>
        </p:spPr>
        <p:txBody>
          <a:bodyPr wrap="square">
            <a:spAutoFit/>
          </a:bodyPr>
          <a:lstStyle/>
          <a:p>
            <a:pPr marL="457200" lvl="0" indent="-457200" fontAlgn="base">
              <a:spcBef>
                <a:spcPct val="0"/>
              </a:spcBef>
              <a:spcAft>
                <a:spcPct val="0"/>
              </a:spcAft>
              <a:buFont typeface="+mj-lt"/>
              <a:buAutoNum type="arabicPeriod" startAt="4"/>
            </a:pPr>
            <a:r>
              <a:rPr lang="ru-RU" sz="2400" b="1" i="1" dirty="0" smtClean="0">
                <a:solidFill>
                  <a:srgbClr val="CC00CC"/>
                </a:solidFill>
                <a:latin typeface="Arial" pitchFamily="34" charset="0"/>
                <a:cs typeface="Arial" pitchFamily="34" charset="0"/>
              </a:rPr>
              <a:t>Звуковая информация.</a:t>
            </a:r>
          </a:p>
        </p:txBody>
      </p:sp>
    </p:spTree>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357166"/>
            <a:ext cx="9144000" cy="1200329"/>
          </a:xfrm>
          <a:prstGeom prst="rect">
            <a:avLst/>
          </a:prstGeom>
        </p:spPr>
        <p:txBody>
          <a:bodyPr wrap="square">
            <a:spAutoFit/>
          </a:bodyPr>
          <a:lstStyle/>
          <a:p>
            <a:pPr marL="457200" lvl="0" indent="-457200" fontAlgn="base">
              <a:spcBef>
                <a:spcPct val="0"/>
              </a:spcBef>
              <a:spcAft>
                <a:spcPct val="0"/>
              </a:spcAft>
            </a:pPr>
            <a:r>
              <a:rPr lang="ru-RU" sz="2400" b="1" i="1" dirty="0" smtClean="0">
                <a:solidFill>
                  <a:srgbClr val="CC00CC"/>
                </a:solidFill>
                <a:latin typeface="Arial" pitchFamily="34" charset="0"/>
                <a:cs typeface="Arial" pitchFamily="34" charset="0"/>
              </a:rPr>
              <a:t>Домашнее задание:</a:t>
            </a:r>
          </a:p>
          <a:p>
            <a:pPr marL="457200" lvl="0" indent="-457200" fontAlgn="base">
              <a:spcBef>
                <a:spcPct val="0"/>
              </a:spcBef>
              <a:spcAft>
                <a:spcPct val="0"/>
              </a:spcAft>
            </a:pPr>
            <a:r>
              <a:rPr lang="ru-RU" sz="2400" b="1" i="1" smtClean="0">
                <a:solidFill>
                  <a:srgbClr val="CC00CC"/>
                </a:solidFill>
                <a:latin typeface="Arial" pitchFamily="34" charset="0"/>
                <a:cs typeface="Arial" pitchFamily="34" charset="0"/>
              </a:rPr>
              <a:t>С.8-26,отвечать на </a:t>
            </a:r>
            <a:r>
              <a:rPr lang="ru-RU" sz="2400" b="1" i="1" smtClean="0">
                <a:solidFill>
                  <a:srgbClr val="CC00CC"/>
                </a:solidFill>
                <a:latin typeface="Arial" pitchFamily="34" charset="0"/>
                <a:cs typeface="Arial" pitchFamily="34" charset="0"/>
              </a:rPr>
              <a:t>вопросы</a:t>
            </a:r>
            <a:endParaRPr lang="ru-RU" sz="2400" b="1" i="1" dirty="0" smtClean="0">
              <a:solidFill>
                <a:srgbClr val="CC00CC"/>
              </a:solidFill>
              <a:latin typeface="Arial" pitchFamily="34" charset="0"/>
              <a:cs typeface="Arial" pitchFamily="34" charset="0"/>
            </a:endParaRPr>
          </a:p>
          <a:p>
            <a:pPr marL="457200" lvl="0" indent="-457200" fontAlgn="base">
              <a:spcBef>
                <a:spcPct val="0"/>
              </a:spcBef>
              <a:spcAft>
                <a:spcPct val="0"/>
              </a:spcAft>
            </a:pPr>
            <a:endParaRPr lang="ru-RU" sz="2400" b="1" i="1" dirty="0" smtClean="0">
              <a:solidFill>
                <a:srgbClr val="CC00CC"/>
              </a:solidFill>
              <a:latin typeface="Arial" pitchFamily="34" charset="0"/>
              <a:cs typeface="Arial" pitchFamily="34" charset="0"/>
            </a:endParaRPr>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142985"/>
            <a:ext cx="8643998" cy="4524315"/>
          </a:xfrm>
          <a:prstGeom prst="rect">
            <a:avLst/>
          </a:prstGeom>
        </p:spPr>
        <p:txBody>
          <a:bodyPr wrap="square">
            <a:spAutoFit/>
          </a:bodyPr>
          <a:lstStyle/>
          <a:p>
            <a:pPr>
              <a:buFont typeface="Arial" pitchFamily="34" charset="0"/>
              <a:buChar char="•"/>
            </a:pPr>
            <a:r>
              <a:rPr lang="ru-RU" sz="3200" b="1" dirty="0" smtClean="0"/>
              <a:t>Техника безопасности.</a:t>
            </a:r>
          </a:p>
          <a:p>
            <a:pPr>
              <a:buFont typeface="Arial" pitchFamily="34" charset="0"/>
              <a:buChar char="•"/>
            </a:pPr>
            <a:r>
              <a:rPr lang="ru-RU" sz="3200" b="1" dirty="0" smtClean="0"/>
              <a:t>Понятие информации.</a:t>
            </a:r>
          </a:p>
          <a:p>
            <a:pPr>
              <a:buFont typeface="Arial" pitchFamily="34" charset="0"/>
              <a:buChar char="•"/>
            </a:pPr>
            <a:r>
              <a:rPr lang="ru-RU" sz="3200" b="1" dirty="0" smtClean="0"/>
              <a:t>Восприятие информации.</a:t>
            </a:r>
          </a:p>
          <a:p>
            <a:pPr>
              <a:buFont typeface="Arial" pitchFamily="34" charset="0"/>
              <a:buChar char="•"/>
            </a:pPr>
            <a:r>
              <a:rPr lang="ru-RU" sz="3200" b="1" dirty="0" smtClean="0"/>
              <a:t>Свойства информации.</a:t>
            </a:r>
          </a:p>
          <a:p>
            <a:pPr>
              <a:buFont typeface="Arial" pitchFamily="34" charset="0"/>
              <a:buChar char="•"/>
            </a:pPr>
            <a:r>
              <a:rPr lang="ru-RU" sz="3200" b="1" dirty="0" smtClean="0"/>
              <a:t>Форма и язык представления информации.</a:t>
            </a:r>
          </a:p>
          <a:p>
            <a:pPr>
              <a:buFont typeface="Arial" pitchFamily="34" charset="0"/>
              <a:buChar char="•"/>
            </a:pPr>
            <a:r>
              <a:rPr lang="ru-RU" sz="3200" b="1" dirty="0" smtClean="0"/>
              <a:t>Кодирование информации.</a:t>
            </a:r>
          </a:p>
          <a:p>
            <a:pPr>
              <a:buFont typeface="Arial" pitchFamily="34" charset="0"/>
              <a:buChar char="•"/>
            </a:pPr>
            <a:r>
              <a:rPr lang="ru-RU" sz="3200" b="1" dirty="0" smtClean="0"/>
              <a:t>Представление информации в компьютере.</a:t>
            </a:r>
          </a:p>
        </p:txBody>
      </p:sp>
      <p:sp>
        <p:nvSpPr>
          <p:cNvPr id="3" name="Заголовок 1"/>
          <p:cNvSpPr txBox="1">
            <a:spLocks/>
          </p:cNvSpPr>
          <p:nvPr/>
        </p:nvSpPr>
        <p:spPr>
          <a:xfrm>
            <a:off x="457200" y="274638"/>
            <a:ext cx="7467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smtClean="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mj-lt"/>
                <a:ea typeface="+mj-ea"/>
                <a:cs typeface="+mj-cs"/>
              </a:rPr>
              <a:t>Основные вопросы</a:t>
            </a:r>
            <a:endParaRPr kumimoji="0" lang="ru-RU" sz="3600" b="1" i="0" u="none" strike="noStrike" kern="1200" cap="none" spc="0" normalizeH="0" baseline="0" noProof="0" dirty="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mj-lt"/>
              <a:ea typeface="+mj-ea"/>
              <a:cs typeface="+mj-cs"/>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1428736"/>
            <a:ext cx="828680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расстояние от экрана до глаз 70 – 80 см.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вертикально прямая спина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плечи опущены и расслаблены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локтевые, тазобедренные, коленные суставы под прямым углом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при ухудшении самочувствия (резь в глазах, резкое ухудшение зрения, боль в пальцах, усиление сердцебиения) немедленно покинуть рабочее место, сообщить преподавателю и обратиться к врачу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 время учебных занятий выполнять все требования преподавателя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357158" y="285728"/>
            <a:ext cx="8429684" cy="584775"/>
          </a:xfrm>
          <a:prstGeom prst="rect">
            <a:avLst/>
          </a:prstGeom>
        </p:spPr>
        <p:txBody>
          <a:bodyPr wrap="square">
            <a:spAutoFit/>
          </a:bodyPr>
          <a:lstStyle/>
          <a:p>
            <a:pPr lvl="0" algn="ctr" fontAlgn="base">
              <a:spcBef>
                <a:spcPct val="0"/>
              </a:spcBef>
              <a:spcAft>
                <a:spcPct val="0"/>
              </a:spcAft>
            </a:pPr>
            <a:r>
              <a:rPr lang="ru-RU" sz="3200" b="1" dirty="0" smtClean="0">
                <a:solidFill>
                  <a:srgbClr val="FF0000"/>
                </a:solidFill>
                <a:latin typeface="Calibri" pitchFamily="34" charset="0"/>
                <a:ea typeface="Times New Roman" pitchFamily="18" charset="0"/>
                <a:cs typeface="Times New Roman" pitchFamily="18" charset="0"/>
              </a:rPr>
              <a:t>ПРАВИЛА РАБОТЫ ЗА КОМПЬЮТЕРОМ: </a:t>
            </a:r>
            <a:endParaRPr lang="ru-RU" sz="3200" b="1" dirty="0" smtClean="0">
              <a:solidFill>
                <a:srgbClr val="FF0000"/>
              </a:solidFill>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429684" cy="5262979"/>
          </a:xfrm>
          <a:prstGeom prst="rect">
            <a:avLst/>
          </a:prstGeom>
        </p:spPr>
        <p:txBody>
          <a:bodyPr wrap="square">
            <a:spAutoFit/>
          </a:bodyPr>
          <a:lstStyle/>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нельзя приходить в класс в грязной обуви и одежде. В кабинете информатики должна быть чистота. Это нужно для нормальной работы компьютеров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нельзя приносить в кабинет информатики продукты питания, крошки питания и жидкость могут попасть в клавиатуру и испортить ее.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 в кабинет информатики категорически запрещается приносить и жевать жевательную резинку!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мойте руки перед уроком информатики. Если ваши пальцы грязные – испачканные и сальные, то такими же грязными станут клавиши клавиатуры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соблюдайте дисциплину в кабинете информатики. Ваша шалость может привести к поломке компьютера. </a:t>
            </a:r>
          </a:p>
          <a:p>
            <a:pPr eaLnBrk="0" fontAlgn="base" hangingPunct="0">
              <a:spcBef>
                <a:spcPct val="0"/>
              </a:spcBef>
              <a:spcAft>
                <a:spcPct val="0"/>
              </a:spcAft>
              <a:buFontTx/>
              <a:buChar char="•"/>
            </a:pPr>
            <a:endParaRPr lang="ru-RU" sz="2400" dirty="0" smtClean="0">
              <a:latin typeface="Times New Roman" pitchFamily="18" charset="0"/>
              <a:ea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5"/>
            <a:ext cx="8501122" cy="3785652"/>
          </a:xfrm>
          <a:prstGeom prst="rect">
            <a:avLst/>
          </a:prstGeom>
        </p:spPr>
        <p:txBody>
          <a:bodyPr wrap="square">
            <a:spAutoFit/>
          </a:bodyPr>
          <a:lstStyle/>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не нажимайте без разрешения учителя кнопку включения компьютера. Это может привести к потере работоспособности компьютера.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не трогайте провода, подключенные к компьютеру. Это опасно для жизни и может привести к серьезной поломке компьютера.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нажимая клавиши на компьютере, не прилагайте больших усилий. Помните, что, сильно ударяя по клавишам, вы быстро выведете клавиатуру из строя. </a:t>
            </a:r>
          </a:p>
          <a:p>
            <a:pPr lvl="0" eaLnBrk="0" fontAlgn="base" hangingPunct="0">
              <a:spcBef>
                <a:spcPct val="0"/>
              </a:spcBef>
              <a:spcAft>
                <a:spcPct val="0"/>
              </a:spcAft>
              <a:buFontTx/>
              <a:buChar char="•"/>
            </a:pPr>
            <a:r>
              <a:rPr lang="ru-RU" sz="2400" dirty="0" smtClean="0">
                <a:latin typeface="Times New Roman" pitchFamily="18" charset="0"/>
                <a:ea typeface="Times New Roman" pitchFamily="18" charset="0"/>
                <a:cs typeface="Times New Roman" pitchFamily="18" charset="0"/>
              </a:rPr>
              <a:t>не трогайте экран монитора даже чистыми руками – на нем все равно останутся следы (отпечатки пальцев) </a:t>
            </a:r>
            <a:endParaRPr lang="ru-RU" sz="2400" dirty="0" smtClean="0">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142852"/>
            <a:ext cx="8358246" cy="707886"/>
          </a:xfrm>
          <a:prstGeom prst="rect">
            <a:avLst/>
          </a:prstGeom>
        </p:spPr>
        <p:txBody>
          <a:bodyPr wrap="square">
            <a:spAutoFit/>
          </a:bodyPr>
          <a:lstStyle/>
          <a:p>
            <a:pPr algn="ctr"/>
            <a:r>
              <a:rPr lang="ru-RU" sz="4000" b="1" dirty="0" smtClean="0">
                <a:solidFill>
                  <a:srgbClr val="7030A0"/>
                </a:solidFill>
                <a:effectLst>
                  <a:outerShdw blurRad="38100" dist="38100" dir="2700000" algn="tl">
                    <a:srgbClr val="000000">
                      <a:alpha val="43137"/>
                    </a:srgbClr>
                  </a:outerShdw>
                </a:effectLst>
              </a:rPr>
              <a:t>Понятие информации.</a:t>
            </a:r>
          </a:p>
        </p:txBody>
      </p:sp>
      <p:sp>
        <p:nvSpPr>
          <p:cNvPr id="16385" name="Rectangle 1"/>
          <p:cNvSpPr>
            <a:spLocks noChangeArrowheads="1"/>
          </p:cNvSpPr>
          <p:nvPr/>
        </p:nvSpPr>
        <p:spPr bwMode="auto">
          <a:xfrm>
            <a:off x="285720" y="1142984"/>
            <a:ext cx="857256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Наряду с понятиями о веществе и энергии понятие информации также является одним из трёх "китов", на которых строится современная цивилизация. Понятие информация является неопределяемым, также как, например, понятие точка, прямая, плоскость. Понятие информация предполагает наличие источника информации, линий связи, приёмника информации и. т. д. Хотя условно информацией можно считать следующие: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333333"/>
                </a:solidFill>
                <a:effectLst/>
                <a:latin typeface="Tahoma" pitchFamily="34" charset="0"/>
                <a:ea typeface="Times New Roman" pitchFamily="18" charset="0"/>
                <a:cs typeface="Tahoma" pitchFamily="34" charset="0"/>
              </a:rPr>
              <a:t>информация - это отображение предметов и явлений материального мира с помощью символов и сигналов.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214346" y="357166"/>
          <a:ext cx="8429652"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5918" y="0"/>
            <a:ext cx="6149119" cy="646331"/>
          </a:xfrm>
          <a:prstGeom prst="rect">
            <a:avLst/>
          </a:prstGeom>
        </p:spPr>
        <p:txBody>
          <a:bodyPr wrap="none">
            <a:spAutoFit/>
          </a:bodyPr>
          <a:lstStyle/>
          <a:p>
            <a:r>
              <a:rPr lang="ru-RU" sz="3600" b="1" dirty="0" smtClean="0">
                <a:solidFill>
                  <a:srgbClr val="00B0F0"/>
                </a:solidFill>
                <a:effectLst>
                  <a:outerShdw blurRad="38100" dist="38100" dir="2700000" algn="tl">
                    <a:srgbClr val="000000">
                      <a:alpha val="43137"/>
                    </a:srgbClr>
                  </a:outerShdw>
                </a:effectLst>
              </a:rPr>
              <a:t>Восприятие информации</a:t>
            </a:r>
          </a:p>
        </p:txBody>
      </p:sp>
      <p:sp>
        <p:nvSpPr>
          <p:cNvPr id="4" name="Прямоугольник 3"/>
          <p:cNvSpPr/>
          <p:nvPr/>
        </p:nvSpPr>
        <p:spPr>
          <a:xfrm>
            <a:off x="428596" y="1214422"/>
            <a:ext cx="4596130" cy="6186309"/>
          </a:xfrm>
          <a:prstGeom prst="rect">
            <a:avLst/>
          </a:prstGeom>
        </p:spPr>
        <p:txBody>
          <a:bodyPr wrap="none">
            <a:spAutoFit/>
          </a:bodyPr>
          <a:lstStyle/>
          <a:p>
            <a:pPr>
              <a:buFont typeface="Arial" pitchFamily="34" charset="0"/>
              <a:buChar char="•"/>
            </a:pPr>
            <a:r>
              <a:rPr lang="ru-RU" sz="3600" b="1" dirty="0" smtClean="0"/>
              <a:t>Глаза.</a:t>
            </a:r>
          </a:p>
          <a:p>
            <a:pPr>
              <a:buFont typeface="Arial" pitchFamily="34" charset="0"/>
              <a:buChar char="•"/>
            </a:pPr>
            <a:endParaRPr lang="ru-RU" sz="3600" b="1" dirty="0" smtClean="0"/>
          </a:p>
          <a:p>
            <a:pPr>
              <a:buFont typeface="Arial" pitchFamily="34" charset="0"/>
              <a:buChar char="•"/>
            </a:pPr>
            <a:r>
              <a:rPr lang="ru-RU" sz="3600" b="1" dirty="0" smtClean="0"/>
              <a:t>Органы слуха.</a:t>
            </a:r>
          </a:p>
          <a:p>
            <a:pPr>
              <a:buFont typeface="Arial" pitchFamily="34" charset="0"/>
              <a:buChar char="•"/>
            </a:pPr>
            <a:endParaRPr lang="ru-RU" sz="3600" b="1" dirty="0" smtClean="0"/>
          </a:p>
          <a:p>
            <a:pPr>
              <a:buFont typeface="Arial" pitchFamily="34" charset="0"/>
              <a:buChar char="•"/>
            </a:pPr>
            <a:r>
              <a:rPr lang="ru-RU" sz="3600" b="1" dirty="0" smtClean="0"/>
              <a:t>Органы обоняния.</a:t>
            </a:r>
          </a:p>
          <a:p>
            <a:pPr>
              <a:buFont typeface="Arial" pitchFamily="34" charset="0"/>
              <a:buChar char="•"/>
            </a:pPr>
            <a:endParaRPr lang="ru-RU" sz="3600" b="1" dirty="0" smtClean="0"/>
          </a:p>
          <a:p>
            <a:pPr>
              <a:buFont typeface="Arial" pitchFamily="34" charset="0"/>
              <a:buChar char="•"/>
            </a:pPr>
            <a:r>
              <a:rPr lang="ru-RU" sz="3600" b="1" dirty="0" smtClean="0"/>
              <a:t>Органы вкуса.</a:t>
            </a:r>
          </a:p>
          <a:p>
            <a:pPr>
              <a:buFont typeface="Arial" pitchFamily="34" charset="0"/>
              <a:buChar char="•"/>
            </a:pPr>
            <a:endParaRPr lang="ru-RU" sz="3600" b="1" dirty="0" smtClean="0"/>
          </a:p>
          <a:p>
            <a:pPr>
              <a:buFont typeface="Arial" pitchFamily="34" charset="0"/>
              <a:buChar char="•"/>
            </a:pPr>
            <a:r>
              <a:rPr lang="ru-RU" sz="3600" b="1" dirty="0" smtClean="0"/>
              <a:t>Органы осязания.</a:t>
            </a:r>
          </a:p>
          <a:p>
            <a:pPr>
              <a:buFont typeface="Arial" pitchFamily="34" charset="0"/>
              <a:buChar char="•"/>
            </a:pPr>
            <a:endParaRPr lang="ru-RU" sz="3600" b="1" dirty="0" smtClean="0"/>
          </a:p>
          <a:p>
            <a:pPr>
              <a:buFont typeface="Arial" pitchFamily="34" charset="0"/>
              <a:buChar char="•"/>
            </a:pPr>
            <a:endParaRPr lang="ru-RU" sz="3600" b="1" dirty="0" smtClean="0"/>
          </a:p>
        </p:txBody>
      </p:sp>
      <p:sp>
        <p:nvSpPr>
          <p:cNvPr id="5" name="Прямоугольник 4"/>
          <p:cNvSpPr/>
          <p:nvPr/>
        </p:nvSpPr>
        <p:spPr>
          <a:xfrm>
            <a:off x="5000628" y="1214422"/>
            <a:ext cx="1903085" cy="4524315"/>
          </a:xfrm>
          <a:prstGeom prst="rect">
            <a:avLst/>
          </a:prstGeom>
        </p:spPr>
        <p:txBody>
          <a:bodyPr wrap="none">
            <a:spAutoFit/>
          </a:bodyPr>
          <a:lstStyle/>
          <a:p>
            <a:r>
              <a:rPr lang="ru-RU" sz="3600" b="1" dirty="0" smtClean="0"/>
              <a:t>    - 90%</a:t>
            </a:r>
          </a:p>
          <a:p>
            <a:endParaRPr lang="ru-RU" sz="3600" b="1" dirty="0" smtClean="0"/>
          </a:p>
          <a:p>
            <a:r>
              <a:rPr lang="ru-RU" sz="3600" b="1" dirty="0" smtClean="0"/>
              <a:t>    - 9%</a:t>
            </a:r>
          </a:p>
          <a:p>
            <a:endParaRPr lang="ru-RU" sz="3600" b="1" dirty="0" smtClean="0"/>
          </a:p>
          <a:p>
            <a:endParaRPr lang="ru-RU" sz="3600" b="1" dirty="0" smtClean="0"/>
          </a:p>
          <a:p>
            <a:endParaRPr lang="ru-RU" sz="3600" b="1" dirty="0" smtClean="0"/>
          </a:p>
          <a:p>
            <a:r>
              <a:rPr lang="ru-RU" sz="3600" b="1" dirty="0" smtClean="0"/>
              <a:t>    - 1%</a:t>
            </a:r>
          </a:p>
          <a:p>
            <a:pPr>
              <a:buFont typeface="Arial" pitchFamily="34" charset="0"/>
              <a:buChar char="•"/>
            </a:pPr>
            <a:endParaRPr lang="ru-RU" sz="3600" b="1" dirty="0" smtClean="0"/>
          </a:p>
        </p:txBody>
      </p:sp>
      <p:sp>
        <p:nvSpPr>
          <p:cNvPr id="6" name="Правая фигурная скобка 5"/>
          <p:cNvSpPr/>
          <p:nvPr/>
        </p:nvSpPr>
        <p:spPr>
          <a:xfrm>
            <a:off x="4786314" y="3500438"/>
            <a:ext cx="571504" cy="2643206"/>
          </a:xfrm>
          <a:prstGeom prst="rightBrace">
            <a:avLst/>
          </a:prstGeom>
          <a:ln w="349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5918" y="0"/>
            <a:ext cx="4855816" cy="584775"/>
          </a:xfrm>
          <a:prstGeom prst="rect">
            <a:avLst/>
          </a:prstGeom>
        </p:spPr>
        <p:txBody>
          <a:bodyPr wrap="none">
            <a:spAutoFit/>
          </a:bodyPr>
          <a:lstStyle/>
          <a:p>
            <a:r>
              <a:rPr lang="ru-RU" sz="3200" b="1" dirty="0" smtClean="0">
                <a:solidFill>
                  <a:srgbClr val="002060"/>
                </a:solidFill>
                <a:effectLst>
                  <a:outerShdw blurRad="38100" dist="38100" dir="2700000" algn="tl">
                    <a:srgbClr val="000000">
                      <a:alpha val="43137"/>
                    </a:srgbClr>
                  </a:outerShdw>
                </a:effectLst>
              </a:rPr>
              <a:t>Свойства информации</a:t>
            </a:r>
          </a:p>
        </p:txBody>
      </p:sp>
      <p:graphicFrame>
        <p:nvGraphicFramePr>
          <p:cNvPr id="5" name="Схема 4"/>
          <p:cNvGraphicFramePr/>
          <p:nvPr/>
        </p:nvGraphicFramePr>
        <p:xfrm>
          <a:off x="1000100" y="5143512"/>
          <a:ext cx="2643206" cy="714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214282" y="785794"/>
            <a:ext cx="5786478" cy="57150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lvl="0"/>
            <a:r>
              <a:rPr lang="ru-RU" sz="3200" dirty="0" smtClean="0"/>
              <a:t>Информация об объекте</a:t>
            </a:r>
            <a:endParaRPr lang="ru-RU" sz="3200" dirty="0"/>
          </a:p>
        </p:txBody>
      </p:sp>
      <p:sp>
        <p:nvSpPr>
          <p:cNvPr id="7" name="Прямоугольник 6"/>
          <p:cNvSpPr/>
          <p:nvPr/>
        </p:nvSpPr>
        <p:spPr>
          <a:xfrm>
            <a:off x="1000100" y="1785926"/>
            <a:ext cx="2571768" cy="571504"/>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lvl="0" algn="ctr"/>
            <a:r>
              <a:rPr lang="ru-RU" sz="3200" dirty="0" smtClean="0"/>
              <a:t>полезная</a:t>
            </a:r>
            <a:endParaRPr lang="ru-RU" sz="3200" dirty="0"/>
          </a:p>
        </p:txBody>
      </p:sp>
      <p:sp>
        <p:nvSpPr>
          <p:cNvPr id="8" name="Прямоугольник 7"/>
          <p:cNvSpPr/>
          <p:nvPr/>
        </p:nvSpPr>
        <p:spPr>
          <a:xfrm>
            <a:off x="1000100" y="2643182"/>
            <a:ext cx="2571768" cy="571504"/>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lvl="0" algn="ctr"/>
            <a:r>
              <a:rPr lang="ru-RU" sz="3200" dirty="0" smtClean="0"/>
              <a:t>понятная</a:t>
            </a:r>
            <a:endParaRPr lang="ru-RU" sz="3200" dirty="0"/>
          </a:p>
        </p:txBody>
      </p:sp>
      <p:sp>
        <p:nvSpPr>
          <p:cNvPr id="9" name="Прямоугольник 8"/>
          <p:cNvSpPr/>
          <p:nvPr/>
        </p:nvSpPr>
        <p:spPr>
          <a:xfrm>
            <a:off x="1000100" y="3500438"/>
            <a:ext cx="2571768" cy="571504"/>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lvl="0" algn="ctr"/>
            <a:r>
              <a:rPr lang="ru-RU" sz="3200" dirty="0" smtClean="0"/>
              <a:t>актуальная</a:t>
            </a:r>
            <a:endParaRPr lang="ru-RU" sz="3200" dirty="0"/>
          </a:p>
        </p:txBody>
      </p:sp>
      <p:sp>
        <p:nvSpPr>
          <p:cNvPr id="10" name="Прямоугольник 9"/>
          <p:cNvSpPr/>
          <p:nvPr/>
        </p:nvSpPr>
        <p:spPr>
          <a:xfrm>
            <a:off x="1000100" y="4357694"/>
            <a:ext cx="2571768" cy="571504"/>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lvl="0" algn="ctr"/>
            <a:r>
              <a:rPr lang="ru-RU" sz="3200" dirty="0" smtClean="0"/>
              <a:t>полная</a:t>
            </a:r>
            <a:endParaRPr lang="ru-RU" sz="3200" dirty="0"/>
          </a:p>
        </p:txBody>
      </p:sp>
      <p:cxnSp>
        <p:nvCxnSpPr>
          <p:cNvPr id="12" name="Соединительная линия уступом 11"/>
          <p:cNvCxnSpPr/>
          <p:nvPr/>
        </p:nvCxnSpPr>
        <p:spPr>
          <a:xfrm rot="16200000" flipH="1">
            <a:off x="142844" y="1428736"/>
            <a:ext cx="857256" cy="714380"/>
          </a:xfrm>
          <a:prstGeom prst="bentConnector3">
            <a:avLst>
              <a:gd name="adj1" fmla="val 99468"/>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Соединительная линия уступом 22"/>
          <p:cNvCxnSpPr/>
          <p:nvPr/>
        </p:nvCxnSpPr>
        <p:spPr>
          <a:xfrm rot="16200000" flipH="1">
            <a:off x="142844" y="2285992"/>
            <a:ext cx="857256" cy="714380"/>
          </a:xfrm>
          <a:prstGeom prst="bentConnector3">
            <a:avLst>
              <a:gd name="adj1" fmla="val 99468"/>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Соединительная линия уступом 23"/>
          <p:cNvCxnSpPr/>
          <p:nvPr/>
        </p:nvCxnSpPr>
        <p:spPr>
          <a:xfrm rot="16200000" flipH="1">
            <a:off x="142844" y="3071810"/>
            <a:ext cx="857256" cy="714380"/>
          </a:xfrm>
          <a:prstGeom prst="bentConnector3">
            <a:avLst>
              <a:gd name="adj1" fmla="val 99468"/>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Соединительная линия уступом 24"/>
          <p:cNvCxnSpPr/>
          <p:nvPr/>
        </p:nvCxnSpPr>
        <p:spPr>
          <a:xfrm rot="16200000" flipH="1">
            <a:off x="142844" y="3929066"/>
            <a:ext cx="857256" cy="714380"/>
          </a:xfrm>
          <a:prstGeom prst="bentConnector3">
            <a:avLst>
              <a:gd name="adj1" fmla="val 99468"/>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Соединительная линия уступом 25"/>
          <p:cNvCxnSpPr/>
          <p:nvPr/>
        </p:nvCxnSpPr>
        <p:spPr>
          <a:xfrm rot="16200000" flipH="1">
            <a:off x="142844" y="4786322"/>
            <a:ext cx="857256" cy="714380"/>
          </a:xfrm>
          <a:prstGeom prst="bentConnector3">
            <a:avLst>
              <a:gd name="adj1" fmla="val 99468"/>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par>
                                <p:cTn id="32" presetID="22" presetClass="entr" presetSubtype="4"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00"/>
                                        <p:tgtEl>
                                          <p:spTgt spid="5"/>
                                        </p:tgtEl>
                                      </p:cBhvr>
                                    </p:animEffect>
                                  </p:childTnLst>
                                </p:cTn>
                              </p:par>
                              <p:par>
                                <p:cTn id="40" presetID="22" presetClass="entr" presetSubtype="4"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animBg="1"/>
      <p:bldP spid="8" grpId="0" animBg="1"/>
      <p:bldP spid="9" grpId="0" animBg="1"/>
      <p:bldP spid="10"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7.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Скругленный">
  <a:themeElements>
    <a:clrScheme name="Скругленный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fontScheme name="Скругленный">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lnDef>
  </a:objectDefaults>
  <a:extraClrSchemeLst>
    <a:extraClrScheme>
      <a:clrScheme name="Скругленный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Скругленный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Скругленный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Скругленный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Скругленный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Скругленный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Скругленный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Скругленный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Скругленный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Скругленный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1_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Официаль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Тема3">
  <a:themeElements>
    <a:clrScheme name="Интернет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Интернет">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Интернет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Интернет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Интернет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Интернет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Интернет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Интернет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Интернет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Интернет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Интернет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Интернет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Интернет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Интернет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118</TotalTime>
  <Words>566</Words>
  <PresentationFormat>Экран (4:3)</PresentationFormat>
  <Paragraphs>87</Paragraphs>
  <Slides>14</Slides>
  <Notes>0</Notes>
  <HiddenSlides>0</HiddenSlides>
  <MMClips>0</MMClips>
  <ScaleCrop>false</ScaleCrop>
  <HeadingPairs>
    <vt:vector size="4" baseType="variant">
      <vt:variant>
        <vt:lpstr>Тема</vt:lpstr>
      </vt:variant>
      <vt:variant>
        <vt:i4>7</vt:i4>
      </vt:variant>
      <vt:variant>
        <vt:lpstr>Заголовки слайдов</vt:lpstr>
      </vt:variant>
      <vt:variant>
        <vt:i4>14</vt:i4>
      </vt:variant>
    </vt:vector>
  </HeadingPairs>
  <TitlesOfParts>
    <vt:vector size="21" baseType="lpstr">
      <vt:lpstr>Скругленный</vt:lpstr>
      <vt:lpstr>Аспект</vt:lpstr>
      <vt:lpstr>1_Аспект</vt:lpstr>
      <vt:lpstr>Официальная</vt:lpstr>
      <vt:lpstr>Трек</vt:lpstr>
      <vt:lpstr>Тема3</vt:lpstr>
      <vt:lpstr>Открытая</vt:lpstr>
      <vt:lpstr>Информация.  Представление информации.</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Информация.  Представление информации.</dc:title>
  <dc:creator>Ирина</dc:creator>
  <cp:lastModifiedBy>Ирина</cp:lastModifiedBy>
  <cp:revision>16</cp:revision>
  <dcterms:created xsi:type="dcterms:W3CDTF">2011-09-01T18:06:56Z</dcterms:created>
  <dcterms:modified xsi:type="dcterms:W3CDTF">2012-09-04T17:57:45Z</dcterms:modified>
</cp:coreProperties>
</file>