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71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123902-7C2B-4C80-98D6-F16510C36052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019357-B53F-4BCA-9CB2-F47A89963F4E}">
      <dgm:prSet phldrT="[Текст]" custT="1"/>
      <dgm:spPr/>
      <dgm:t>
        <a:bodyPr/>
        <a:lstStyle/>
        <a:p>
          <a:pPr algn="ctr"/>
          <a:r>
            <a:rPr lang="ru-RU" sz="2800" dirty="0" smtClean="0"/>
            <a:t>Модель</a:t>
          </a:r>
          <a:endParaRPr lang="ru-RU" sz="2800" dirty="0"/>
        </a:p>
      </dgm:t>
    </dgm:pt>
    <dgm:pt modelId="{D248DB9E-45BF-4834-8D5A-4DA7D7473667}" type="parTrans" cxnId="{FDFC923D-BBCB-4240-93A9-40BEFEE12D97}">
      <dgm:prSet/>
      <dgm:spPr/>
      <dgm:t>
        <a:bodyPr/>
        <a:lstStyle/>
        <a:p>
          <a:pPr algn="ctr"/>
          <a:endParaRPr lang="ru-RU"/>
        </a:p>
      </dgm:t>
    </dgm:pt>
    <dgm:pt modelId="{634240FD-1C2C-4220-A6C1-29AED079BD8B}" type="sibTrans" cxnId="{FDFC923D-BBCB-4240-93A9-40BEFEE12D97}">
      <dgm:prSet/>
      <dgm:spPr/>
      <dgm:t>
        <a:bodyPr/>
        <a:lstStyle/>
        <a:p>
          <a:pPr algn="ctr"/>
          <a:endParaRPr lang="ru-RU"/>
        </a:p>
      </dgm:t>
    </dgm:pt>
    <dgm:pt modelId="{1FED6A32-7D1A-4C4A-B470-8F725A697EF5}">
      <dgm:prSet phldrT="[Текст]" custT="1"/>
      <dgm:spPr/>
      <dgm:t>
        <a:bodyPr/>
        <a:lstStyle/>
        <a:p>
          <a:pPr algn="ctr"/>
          <a:r>
            <a:rPr lang="ru-RU" sz="2800" dirty="0" smtClean="0"/>
            <a:t>материальный объект</a:t>
          </a:r>
          <a:endParaRPr lang="ru-RU" sz="2800" dirty="0"/>
        </a:p>
      </dgm:t>
    </dgm:pt>
    <dgm:pt modelId="{CE5E0E82-242A-48AC-9E56-2BA60B1D7BF7}" type="parTrans" cxnId="{22C1C76E-FB77-4A23-BCEB-166A488CA130}">
      <dgm:prSet/>
      <dgm:spPr/>
      <dgm:t>
        <a:bodyPr/>
        <a:lstStyle/>
        <a:p>
          <a:pPr algn="ctr"/>
          <a:endParaRPr lang="ru-RU" dirty="0"/>
        </a:p>
      </dgm:t>
    </dgm:pt>
    <dgm:pt modelId="{24B6B615-9D04-475C-96E8-4E206CFFD6EC}" type="sibTrans" cxnId="{22C1C76E-FB77-4A23-BCEB-166A488CA130}">
      <dgm:prSet/>
      <dgm:spPr/>
      <dgm:t>
        <a:bodyPr/>
        <a:lstStyle/>
        <a:p>
          <a:pPr algn="ctr"/>
          <a:endParaRPr lang="ru-RU"/>
        </a:p>
      </dgm:t>
    </dgm:pt>
    <dgm:pt modelId="{8A6ED082-4A6F-4603-8C1A-66CB8480E3E8}">
      <dgm:prSet phldrT="[Текст]" custT="1"/>
      <dgm:spPr/>
      <dgm:t>
        <a:bodyPr/>
        <a:lstStyle/>
        <a:p>
          <a:pPr algn="ctr"/>
          <a:r>
            <a:rPr lang="ru-RU" sz="2800" dirty="0" smtClean="0"/>
            <a:t>процесс</a:t>
          </a:r>
          <a:endParaRPr lang="ru-RU" sz="2800" dirty="0"/>
        </a:p>
      </dgm:t>
    </dgm:pt>
    <dgm:pt modelId="{AC420256-B9A8-49AD-B82D-6E5D26DE7FA4}" type="parTrans" cxnId="{525BDF0F-C2EF-4578-8233-2AD40B5A8F66}">
      <dgm:prSet/>
      <dgm:spPr/>
      <dgm:t>
        <a:bodyPr/>
        <a:lstStyle/>
        <a:p>
          <a:pPr algn="ctr"/>
          <a:endParaRPr lang="ru-RU" dirty="0"/>
        </a:p>
      </dgm:t>
    </dgm:pt>
    <dgm:pt modelId="{9C7A24FE-763A-46F6-8F5D-4BC16BE0F857}" type="sibTrans" cxnId="{525BDF0F-C2EF-4578-8233-2AD40B5A8F66}">
      <dgm:prSet/>
      <dgm:spPr/>
      <dgm:t>
        <a:bodyPr/>
        <a:lstStyle/>
        <a:p>
          <a:pPr algn="ctr"/>
          <a:endParaRPr lang="ru-RU"/>
        </a:p>
      </dgm:t>
    </dgm:pt>
    <dgm:pt modelId="{3266A6D9-8F93-447F-ACFB-3B24439CC4B3}">
      <dgm:prSet phldrT="[Текст]" custT="1"/>
      <dgm:spPr/>
      <dgm:t>
        <a:bodyPr/>
        <a:lstStyle/>
        <a:p>
          <a:pPr algn="ctr"/>
          <a:r>
            <a:rPr lang="ru-RU" sz="2800" dirty="0" smtClean="0"/>
            <a:t>система</a:t>
          </a:r>
          <a:endParaRPr lang="ru-RU" sz="2800" dirty="0"/>
        </a:p>
      </dgm:t>
    </dgm:pt>
    <dgm:pt modelId="{02136D7E-EC82-4C82-AB21-3EE3B5DE9AFC}" type="parTrans" cxnId="{5F824C04-8AE5-42CB-A038-954F32DDC41F}">
      <dgm:prSet/>
      <dgm:spPr/>
      <dgm:t>
        <a:bodyPr/>
        <a:lstStyle/>
        <a:p>
          <a:pPr algn="ctr"/>
          <a:endParaRPr lang="ru-RU" dirty="0"/>
        </a:p>
      </dgm:t>
    </dgm:pt>
    <dgm:pt modelId="{78B68F40-D8BD-4903-8F76-E4EF150E585A}" type="sibTrans" cxnId="{5F824C04-8AE5-42CB-A038-954F32DDC41F}">
      <dgm:prSet/>
      <dgm:spPr/>
      <dgm:t>
        <a:bodyPr/>
        <a:lstStyle/>
        <a:p>
          <a:pPr algn="ctr"/>
          <a:endParaRPr lang="ru-RU"/>
        </a:p>
      </dgm:t>
    </dgm:pt>
    <dgm:pt modelId="{E9465644-CB79-4187-8D16-D1A83EC21615}">
      <dgm:prSet phldrT="[Текст]" custT="1"/>
      <dgm:spPr/>
      <dgm:t>
        <a:bodyPr/>
        <a:lstStyle/>
        <a:p>
          <a:pPr algn="ctr"/>
          <a:r>
            <a:rPr lang="ru-RU" sz="2800" dirty="0" smtClean="0"/>
            <a:t>явление</a:t>
          </a:r>
          <a:endParaRPr lang="ru-RU" sz="2800" dirty="0"/>
        </a:p>
      </dgm:t>
    </dgm:pt>
    <dgm:pt modelId="{5783E11A-A57B-4319-BCF4-F57994165E0F}" type="parTrans" cxnId="{27FFE012-109B-444D-9FFC-40F78E07B68A}">
      <dgm:prSet/>
      <dgm:spPr/>
      <dgm:t>
        <a:bodyPr/>
        <a:lstStyle/>
        <a:p>
          <a:pPr algn="ctr"/>
          <a:endParaRPr lang="ru-RU" dirty="0"/>
        </a:p>
      </dgm:t>
    </dgm:pt>
    <dgm:pt modelId="{A0A84CBC-0439-4644-ABF6-70AB37753121}" type="sibTrans" cxnId="{27FFE012-109B-444D-9FFC-40F78E07B68A}">
      <dgm:prSet/>
      <dgm:spPr/>
      <dgm:t>
        <a:bodyPr/>
        <a:lstStyle/>
        <a:p>
          <a:pPr algn="ctr"/>
          <a:endParaRPr lang="ru-RU"/>
        </a:p>
      </dgm:t>
    </dgm:pt>
    <dgm:pt modelId="{DA002004-0754-4EE1-806A-3658227DB2FC}" type="pres">
      <dgm:prSet presAssocID="{09123902-7C2B-4C80-98D6-F16510C3605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F141633-1119-4584-9952-7829EC60782C}" type="pres">
      <dgm:prSet presAssocID="{5B019357-B53F-4BCA-9CB2-F47A89963F4E}" presName="root" presStyleCnt="0"/>
      <dgm:spPr/>
    </dgm:pt>
    <dgm:pt modelId="{34A6A874-A9D0-411B-8785-CBC9432FA0CB}" type="pres">
      <dgm:prSet presAssocID="{5B019357-B53F-4BCA-9CB2-F47A89963F4E}" presName="rootComposite" presStyleCnt="0"/>
      <dgm:spPr/>
    </dgm:pt>
    <dgm:pt modelId="{E3C553AD-891B-43ED-9982-FA3C45B863CB}" type="pres">
      <dgm:prSet presAssocID="{5B019357-B53F-4BCA-9CB2-F47A89963F4E}" presName="rootText" presStyleLbl="node1" presStyleIdx="0" presStyleCnt="1" custScaleX="303624"/>
      <dgm:spPr/>
      <dgm:t>
        <a:bodyPr/>
        <a:lstStyle/>
        <a:p>
          <a:endParaRPr lang="ru-RU"/>
        </a:p>
      </dgm:t>
    </dgm:pt>
    <dgm:pt modelId="{48FDFA58-559B-43E6-BF64-571DB0D3D56F}" type="pres">
      <dgm:prSet presAssocID="{5B019357-B53F-4BCA-9CB2-F47A89963F4E}" presName="rootConnector" presStyleLbl="node1" presStyleIdx="0" presStyleCnt="1"/>
      <dgm:spPr/>
      <dgm:t>
        <a:bodyPr/>
        <a:lstStyle/>
        <a:p>
          <a:endParaRPr lang="ru-RU"/>
        </a:p>
      </dgm:t>
    </dgm:pt>
    <dgm:pt modelId="{2CB4DF2D-0102-4ACB-9B31-25B10AF8283A}" type="pres">
      <dgm:prSet presAssocID="{5B019357-B53F-4BCA-9CB2-F47A89963F4E}" presName="childShape" presStyleCnt="0"/>
      <dgm:spPr/>
    </dgm:pt>
    <dgm:pt modelId="{B6AA02F4-B79A-4BE0-A92C-D77CF6A5222E}" type="pres">
      <dgm:prSet presAssocID="{CE5E0E82-242A-48AC-9E56-2BA60B1D7BF7}" presName="Name13" presStyleLbl="parChTrans1D2" presStyleIdx="0" presStyleCnt="4"/>
      <dgm:spPr/>
      <dgm:t>
        <a:bodyPr/>
        <a:lstStyle/>
        <a:p>
          <a:endParaRPr lang="ru-RU"/>
        </a:p>
      </dgm:t>
    </dgm:pt>
    <dgm:pt modelId="{C6D0FCE9-A18D-4AE5-88A0-38019F3360EE}" type="pres">
      <dgm:prSet presAssocID="{1FED6A32-7D1A-4C4A-B470-8F725A697EF5}" presName="childText" presStyleLbl="bgAcc1" presStyleIdx="0" presStyleCnt="4" custScaleX="4408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31E430-C5F1-4166-8ED9-A38720AB023D}" type="pres">
      <dgm:prSet presAssocID="{AC420256-B9A8-49AD-B82D-6E5D26DE7FA4}" presName="Name13" presStyleLbl="parChTrans1D2" presStyleIdx="1" presStyleCnt="4"/>
      <dgm:spPr/>
      <dgm:t>
        <a:bodyPr/>
        <a:lstStyle/>
        <a:p>
          <a:endParaRPr lang="ru-RU"/>
        </a:p>
      </dgm:t>
    </dgm:pt>
    <dgm:pt modelId="{6F3C76D1-08E3-4665-98F1-29F2C47BC27F}" type="pres">
      <dgm:prSet presAssocID="{8A6ED082-4A6F-4603-8C1A-66CB8480E3E8}" presName="childText" presStyleLbl="bgAcc1" presStyleIdx="1" presStyleCnt="4" custScaleX="4349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411F64-D022-4228-9F2A-4F8C3E1F4B06}" type="pres">
      <dgm:prSet presAssocID="{02136D7E-EC82-4C82-AB21-3EE3B5DE9AFC}" presName="Name13" presStyleLbl="parChTrans1D2" presStyleIdx="2" presStyleCnt="4"/>
      <dgm:spPr/>
      <dgm:t>
        <a:bodyPr/>
        <a:lstStyle/>
        <a:p>
          <a:endParaRPr lang="ru-RU"/>
        </a:p>
      </dgm:t>
    </dgm:pt>
    <dgm:pt modelId="{08244068-1E15-4312-BC9E-7BE7E2F6203E}" type="pres">
      <dgm:prSet presAssocID="{3266A6D9-8F93-447F-ACFB-3B24439CC4B3}" presName="childText" presStyleLbl="bgAcc1" presStyleIdx="2" presStyleCnt="4" custScaleX="426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043195-0339-4E92-AE4B-01218132778D}" type="pres">
      <dgm:prSet presAssocID="{5783E11A-A57B-4319-BCF4-F57994165E0F}" presName="Name13" presStyleLbl="parChTrans1D2" presStyleIdx="3" presStyleCnt="4"/>
      <dgm:spPr/>
      <dgm:t>
        <a:bodyPr/>
        <a:lstStyle/>
        <a:p>
          <a:endParaRPr lang="ru-RU"/>
        </a:p>
      </dgm:t>
    </dgm:pt>
    <dgm:pt modelId="{1D553FBD-E594-4F60-A165-84FF258355CE}" type="pres">
      <dgm:prSet presAssocID="{E9465644-CB79-4187-8D16-D1A83EC21615}" presName="childText" presStyleLbl="bgAcc1" presStyleIdx="3" presStyleCnt="4" custScaleX="426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607CE2-9EE9-4211-A717-9D14F76A4BFF}" type="presOf" srcId="{1FED6A32-7D1A-4C4A-B470-8F725A697EF5}" destId="{C6D0FCE9-A18D-4AE5-88A0-38019F3360EE}" srcOrd="0" destOrd="0" presId="urn:microsoft.com/office/officeart/2005/8/layout/hierarchy3"/>
    <dgm:cxn modelId="{2EAA8460-08AD-4F7A-BC4E-D7EC769CC82F}" type="presOf" srcId="{5B019357-B53F-4BCA-9CB2-F47A89963F4E}" destId="{E3C553AD-891B-43ED-9982-FA3C45B863CB}" srcOrd="0" destOrd="0" presId="urn:microsoft.com/office/officeart/2005/8/layout/hierarchy3"/>
    <dgm:cxn modelId="{22C1C76E-FB77-4A23-BCEB-166A488CA130}" srcId="{5B019357-B53F-4BCA-9CB2-F47A89963F4E}" destId="{1FED6A32-7D1A-4C4A-B470-8F725A697EF5}" srcOrd="0" destOrd="0" parTransId="{CE5E0E82-242A-48AC-9E56-2BA60B1D7BF7}" sibTransId="{24B6B615-9D04-475C-96E8-4E206CFFD6EC}"/>
    <dgm:cxn modelId="{27FFE012-109B-444D-9FFC-40F78E07B68A}" srcId="{5B019357-B53F-4BCA-9CB2-F47A89963F4E}" destId="{E9465644-CB79-4187-8D16-D1A83EC21615}" srcOrd="3" destOrd="0" parTransId="{5783E11A-A57B-4319-BCF4-F57994165E0F}" sibTransId="{A0A84CBC-0439-4644-ABF6-70AB37753121}"/>
    <dgm:cxn modelId="{8FC3B75A-13B8-4710-A862-7A34802B739E}" type="presOf" srcId="{3266A6D9-8F93-447F-ACFB-3B24439CC4B3}" destId="{08244068-1E15-4312-BC9E-7BE7E2F6203E}" srcOrd="0" destOrd="0" presId="urn:microsoft.com/office/officeart/2005/8/layout/hierarchy3"/>
    <dgm:cxn modelId="{B41D2961-B2D3-4D5F-9893-E0A955258E00}" type="presOf" srcId="{5783E11A-A57B-4319-BCF4-F57994165E0F}" destId="{B1043195-0339-4E92-AE4B-01218132778D}" srcOrd="0" destOrd="0" presId="urn:microsoft.com/office/officeart/2005/8/layout/hierarchy3"/>
    <dgm:cxn modelId="{CE122554-74F4-4A37-A8FA-5DC3C1E724F0}" type="presOf" srcId="{AC420256-B9A8-49AD-B82D-6E5D26DE7FA4}" destId="{9431E430-C5F1-4166-8ED9-A38720AB023D}" srcOrd="0" destOrd="0" presId="urn:microsoft.com/office/officeart/2005/8/layout/hierarchy3"/>
    <dgm:cxn modelId="{FDFC923D-BBCB-4240-93A9-40BEFEE12D97}" srcId="{09123902-7C2B-4C80-98D6-F16510C36052}" destId="{5B019357-B53F-4BCA-9CB2-F47A89963F4E}" srcOrd="0" destOrd="0" parTransId="{D248DB9E-45BF-4834-8D5A-4DA7D7473667}" sibTransId="{634240FD-1C2C-4220-A6C1-29AED079BD8B}"/>
    <dgm:cxn modelId="{2A2E6815-137D-4604-80A5-EEBA252B7A1D}" type="presOf" srcId="{5B019357-B53F-4BCA-9CB2-F47A89963F4E}" destId="{48FDFA58-559B-43E6-BF64-571DB0D3D56F}" srcOrd="1" destOrd="0" presId="urn:microsoft.com/office/officeart/2005/8/layout/hierarchy3"/>
    <dgm:cxn modelId="{80E6478B-4EE8-4AC9-AFF6-31DB995F11A5}" type="presOf" srcId="{02136D7E-EC82-4C82-AB21-3EE3B5DE9AFC}" destId="{F4411F64-D022-4228-9F2A-4F8C3E1F4B06}" srcOrd="0" destOrd="0" presId="urn:microsoft.com/office/officeart/2005/8/layout/hierarchy3"/>
    <dgm:cxn modelId="{525BDF0F-C2EF-4578-8233-2AD40B5A8F66}" srcId="{5B019357-B53F-4BCA-9CB2-F47A89963F4E}" destId="{8A6ED082-4A6F-4603-8C1A-66CB8480E3E8}" srcOrd="1" destOrd="0" parTransId="{AC420256-B9A8-49AD-B82D-6E5D26DE7FA4}" sibTransId="{9C7A24FE-763A-46F6-8F5D-4BC16BE0F857}"/>
    <dgm:cxn modelId="{5F824C04-8AE5-42CB-A038-954F32DDC41F}" srcId="{5B019357-B53F-4BCA-9CB2-F47A89963F4E}" destId="{3266A6D9-8F93-447F-ACFB-3B24439CC4B3}" srcOrd="2" destOrd="0" parTransId="{02136D7E-EC82-4C82-AB21-3EE3B5DE9AFC}" sibTransId="{78B68F40-D8BD-4903-8F76-E4EF150E585A}"/>
    <dgm:cxn modelId="{68AD7FAF-209E-4F62-85EC-A43E4D14A8F3}" type="presOf" srcId="{E9465644-CB79-4187-8D16-D1A83EC21615}" destId="{1D553FBD-E594-4F60-A165-84FF258355CE}" srcOrd="0" destOrd="0" presId="urn:microsoft.com/office/officeart/2005/8/layout/hierarchy3"/>
    <dgm:cxn modelId="{160EC272-450C-4251-A019-8D787832D6B7}" type="presOf" srcId="{CE5E0E82-242A-48AC-9E56-2BA60B1D7BF7}" destId="{B6AA02F4-B79A-4BE0-A92C-D77CF6A5222E}" srcOrd="0" destOrd="0" presId="urn:microsoft.com/office/officeart/2005/8/layout/hierarchy3"/>
    <dgm:cxn modelId="{76C6F76F-20CB-44C3-969F-B0F1BF89BC2B}" type="presOf" srcId="{09123902-7C2B-4C80-98D6-F16510C36052}" destId="{DA002004-0754-4EE1-806A-3658227DB2FC}" srcOrd="0" destOrd="0" presId="urn:microsoft.com/office/officeart/2005/8/layout/hierarchy3"/>
    <dgm:cxn modelId="{984ABF92-CB4C-4FEB-85E7-DC0354C28722}" type="presOf" srcId="{8A6ED082-4A6F-4603-8C1A-66CB8480E3E8}" destId="{6F3C76D1-08E3-4665-98F1-29F2C47BC27F}" srcOrd="0" destOrd="0" presId="urn:microsoft.com/office/officeart/2005/8/layout/hierarchy3"/>
    <dgm:cxn modelId="{2398B5A5-E404-4C36-A357-93CA9DD9D0EB}" type="presParOf" srcId="{DA002004-0754-4EE1-806A-3658227DB2FC}" destId="{4F141633-1119-4584-9952-7829EC60782C}" srcOrd="0" destOrd="0" presId="urn:microsoft.com/office/officeart/2005/8/layout/hierarchy3"/>
    <dgm:cxn modelId="{ECCF584B-24D5-464C-8A57-01AF189D0910}" type="presParOf" srcId="{4F141633-1119-4584-9952-7829EC60782C}" destId="{34A6A874-A9D0-411B-8785-CBC9432FA0CB}" srcOrd="0" destOrd="0" presId="urn:microsoft.com/office/officeart/2005/8/layout/hierarchy3"/>
    <dgm:cxn modelId="{698F74F8-9B61-4696-BFBF-D5F82A78AABB}" type="presParOf" srcId="{34A6A874-A9D0-411B-8785-CBC9432FA0CB}" destId="{E3C553AD-891B-43ED-9982-FA3C45B863CB}" srcOrd="0" destOrd="0" presId="urn:microsoft.com/office/officeart/2005/8/layout/hierarchy3"/>
    <dgm:cxn modelId="{5898B183-7CBB-438D-AF2D-73771562B827}" type="presParOf" srcId="{34A6A874-A9D0-411B-8785-CBC9432FA0CB}" destId="{48FDFA58-559B-43E6-BF64-571DB0D3D56F}" srcOrd="1" destOrd="0" presId="urn:microsoft.com/office/officeart/2005/8/layout/hierarchy3"/>
    <dgm:cxn modelId="{775E4E9F-2734-462C-A7E9-38C17F63BFA3}" type="presParOf" srcId="{4F141633-1119-4584-9952-7829EC60782C}" destId="{2CB4DF2D-0102-4ACB-9B31-25B10AF8283A}" srcOrd="1" destOrd="0" presId="urn:microsoft.com/office/officeart/2005/8/layout/hierarchy3"/>
    <dgm:cxn modelId="{57E0960C-4D21-4123-9EC8-5765BA7248E1}" type="presParOf" srcId="{2CB4DF2D-0102-4ACB-9B31-25B10AF8283A}" destId="{B6AA02F4-B79A-4BE0-A92C-D77CF6A5222E}" srcOrd="0" destOrd="0" presId="urn:microsoft.com/office/officeart/2005/8/layout/hierarchy3"/>
    <dgm:cxn modelId="{3CCE6F4D-C6E9-4F64-B00F-8AEC797B9524}" type="presParOf" srcId="{2CB4DF2D-0102-4ACB-9B31-25B10AF8283A}" destId="{C6D0FCE9-A18D-4AE5-88A0-38019F3360EE}" srcOrd="1" destOrd="0" presId="urn:microsoft.com/office/officeart/2005/8/layout/hierarchy3"/>
    <dgm:cxn modelId="{422F4BE5-7447-454A-B36A-7FA8A1CDCFE1}" type="presParOf" srcId="{2CB4DF2D-0102-4ACB-9B31-25B10AF8283A}" destId="{9431E430-C5F1-4166-8ED9-A38720AB023D}" srcOrd="2" destOrd="0" presId="urn:microsoft.com/office/officeart/2005/8/layout/hierarchy3"/>
    <dgm:cxn modelId="{24D36A50-FEB1-4046-AFA4-6034B8052823}" type="presParOf" srcId="{2CB4DF2D-0102-4ACB-9B31-25B10AF8283A}" destId="{6F3C76D1-08E3-4665-98F1-29F2C47BC27F}" srcOrd="3" destOrd="0" presId="urn:microsoft.com/office/officeart/2005/8/layout/hierarchy3"/>
    <dgm:cxn modelId="{AD4492A7-6ED7-4856-828F-07DEAC74425E}" type="presParOf" srcId="{2CB4DF2D-0102-4ACB-9B31-25B10AF8283A}" destId="{F4411F64-D022-4228-9F2A-4F8C3E1F4B06}" srcOrd="4" destOrd="0" presId="urn:microsoft.com/office/officeart/2005/8/layout/hierarchy3"/>
    <dgm:cxn modelId="{F5C54DE1-4FCD-45DC-B936-BD0AC2CF4400}" type="presParOf" srcId="{2CB4DF2D-0102-4ACB-9B31-25B10AF8283A}" destId="{08244068-1E15-4312-BC9E-7BE7E2F6203E}" srcOrd="5" destOrd="0" presId="urn:microsoft.com/office/officeart/2005/8/layout/hierarchy3"/>
    <dgm:cxn modelId="{D06C142D-4AAE-4DA3-80B5-E91E887BFE55}" type="presParOf" srcId="{2CB4DF2D-0102-4ACB-9B31-25B10AF8283A}" destId="{B1043195-0339-4E92-AE4B-01218132778D}" srcOrd="6" destOrd="0" presId="urn:microsoft.com/office/officeart/2005/8/layout/hierarchy3"/>
    <dgm:cxn modelId="{8D2FCED1-A0A3-43B0-92F7-405E1C3BE1F5}" type="presParOf" srcId="{2CB4DF2D-0102-4ACB-9B31-25B10AF8283A}" destId="{1D553FBD-E594-4F60-A165-84FF258355CE}" srcOrd="7" destOrd="0" presId="urn:microsoft.com/office/officeart/2005/8/layout/hierarchy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B4B57B-F8A0-4A0E-81BA-1BA216432F2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A8CEAE-3D43-4604-89E5-A3351A0CA45B}">
      <dgm:prSet phldrT="[Текст]"/>
      <dgm:spPr/>
      <dgm:t>
        <a:bodyPr/>
        <a:lstStyle/>
        <a:p>
          <a:r>
            <a:rPr lang="en-US" dirty="0" smtClean="0"/>
            <a:t>I</a:t>
          </a:r>
          <a:r>
            <a:rPr lang="ru-RU" dirty="0" smtClean="0"/>
            <a:t>. Постановка задачи</a:t>
          </a:r>
          <a:endParaRPr lang="ru-RU" dirty="0"/>
        </a:p>
      </dgm:t>
    </dgm:pt>
    <dgm:pt modelId="{8FC4CC86-7C4C-4EFC-AF43-89BC5881386B}" type="parTrans" cxnId="{DCCFD5B1-B7D7-4699-8E30-9DCAA5EE4DE2}">
      <dgm:prSet/>
      <dgm:spPr/>
      <dgm:t>
        <a:bodyPr/>
        <a:lstStyle/>
        <a:p>
          <a:endParaRPr lang="ru-RU"/>
        </a:p>
      </dgm:t>
    </dgm:pt>
    <dgm:pt modelId="{EE322135-514A-4FB9-B65C-ECB85186767A}" type="sibTrans" cxnId="{DCCFD5B1-B7D7-4699-8E30-9DCAA5EE4DE2}">
      <dgm:prSet/>
      <dgm:spPr/>
      <dgm:t>
        <a:bodyPr/>
        <a:lstStyle/>
        <a:p>
          <a:endParaRPr lang="ru-RU"/>
        </a:p>
      </dgm:t>
    </dgm:pt>
    <dgm:pt modelId="{8516FE16-609C-4A98-9CDF-E030FE671B89}">
      <dgm:prSet phldrT="[Текст]"/>
      <dgm:spPr/>
      <dgm:t>
        <a:bodyPr/>
        <a:lstStyle/>
        <a:p>
          <a:r>
            <a:rPr lang="ru-RU" dirty="0" smtClean="0"/>
            <a:t>Описание задачи</a:t>
          </a:r>
          <a:endParaRPr lang="ru-RU" dirty="0"/>
        </a:p>
      </dgm:t>
    </dgm:pt>
    <dgm:pt modelId="{95CFAA43-5764-402B-8088-CB7AA4F0ABDB}" type="parTrans" cxnId="{BB358B2C-9F3A-432E-94FE-EC55EE11EBF8}">
      <dgm:prSet/>
      <dgm:spPr/>
      <dgm:t>
        <a:bodyPr/>
        <a:lstStyle/>
        <a:p>
          <a:endParaRPr lang="ru-RU"/>
        </a:p>
      </dgm:t>
    </dgm:pt>
    <dgm:pt modelId="{CB466BB9-4427-4C11-9C8A-956627B3ACA5}" type="sibTrans" cxnId="{BB358B2C-9F3A-432E-94FE-EC55EE11EBF8}">
      <dgm:prSet/>
      <dgm:spPr/>
      <dgm:t>
        <a:bodyPr/>
        <a:lstStyle/>
        <a:p>
          <a:endParaRPr lang="ru-RU"/>
        </a:p>
      </dgm:t>
    </dgm:pt>
    <dgm:pt modelId="{8D957214-4DE1-47D4-8F93-E9E53DE19166}">
      <dgm:prSet phldrT="[Текст]"/>
      <dgm:spPr/>
      <dgm:t>
        <a:bodyPr/>
        <a:lstStyle/>
        <a:p>
          <a:r>
            <a:rPr lang="ru-RU" dirty="0" smtClean="0"/>
            <a:t>Цель моделирования</a:t>
          </a:r>
          <a:endParaRPr lang="ru-RU" dirty="0"/>
        </a:p>
      </dgm:t>
    </dgm:pt>
    <dgm:pt modelId="{DCE35F82-6B77-48FD-B505-CCD2BD2CCD45}" type="parTrans" cxnId="{F89BB874-F50B-4AC7-8CD1-8E860780C8DC}">
      <dgm:prSet/>
      <dgm:spPr/>
      <dgm:t>
        <a:bodyPr/>
        <a:lstStyle/>
        <a:p>
          <a:endParaRPr lang="ru-RU"/>
        </a:p>
      </dgm:t>
    </dgm:pt>
    <dgm:pt modelId="{0A5C057C-CBDF-45EB-8382-D14201F62A2A}" type="sibTrans" cxnId="{F89BB874-F50B-4AC7-8CD1-8E860780C8DC}">
      <dgm:prSet/>
      <dgm:spPr/>
      <dgm:t>
        <a:bodyPr/>
        <a:lstStyle/>
        <a:p>
          <a:endParaRPr lang="ru-RU"/>
        </a:p>
      </dgm:t>
    </dgm:pt>
    <dgm:pt modelId="{51E21F05-099C-4906-B5A5-5EA7ADCE6695}">
      <dgm:prSet phldrT="[Текст]"/>
      <dgm:spPr/>
      <dgm:t>
        <a:bodyPr/>
        <a:lstStyle/>
        <a:p>
          <a:r>
            <a:rPr lang="en-US" dirty="0" smtClean="0"/>
            <a:t>II</a:t>
          </a:r>
          <a:r>
            <a:rPr lang="ru-RU" dirty="0" smtClean="0"/>
            <a:t>. Разработка модели</a:t>
          </a:r>
          <a:endParaRPr lang="ru-RU" dirty="0"/>
        </a:p>
      </dgm:t>
    </dgm:pt>
    <dgm:pt modelId="{5D3645DA-B54F-48B9-9761-3A98F6374C54}" type="parTrans" cxnId="{EB1664E9-4D0E-4579-B505-EDE011E24C77}">
      <dgm:prSet/>
      <dgm:spPr/>
      <dgm:t>
        <a:bodyPr/>
        <a:lstStyle/>
        <a:p>
          <a:endParaRPr lang="ru-RU"/>
        </a:p>
      </dgm:t>
    </dgm:pt>
    <dgm:pt modelId="{B7720010-3499-40C6-9BD4-FAD2D24400D2}" type="sibTrans" cxnId="{EB1664E9-4D0E-4579-B505-EDE011E24C77}">
      <dgm:prSet/>
      <dgm:spPr/>
      <dgm:t>
        <a:bodyPr/>
        <a:lstStyle/>
        <a:p>
          <a:endParaRPr lang="ru-RU"/>
        </a:p>
      </dgm:t>
    </dgm:pt>
    <dgm:pt modelId="{9FD0A9A4-F196-48A2-A433-E17596BCA75A}">
      <dgm:prSet phldrT="[Текст]"/>
      <dgm:spPr/>
      <dgm:t>
        <a:bodyPr/>
        <a:lstStyle/>
        <a:p>
          <a:r>
            <a:rPr lang="ru-RU" dirty="0" smtClean="0"/>
            <a:t>Информационная модель</a:t>
          </a:r>
          <a:endParaRPr lang="ru-RU" dirty="0"/>
        </a:p>
      </dgm:t>
    </dgm:pt>
    <dgm:pt modelId="{41C9C9C5-BA3E-4662-8097-529C4C4910E2}" type="parTrans" cxnId="{7712F3A4-7995-4A33-B04F-E730F1EA5C45}">
      <dgm:prSet/>
      <dgm:spPr/>
      <dgm:t>
        <a:bodyPr/>
        <a:lstStyle/>
        <a:p>
          <a:endParaRPr lang="ru-RU"/>
        </a:p>
      </dgm:t>
    </dgm:pt>
    <dgm:pt modelId="{22AF8586-BD04-4677-8EA3-847912928773}" type="sibTrans" cxnId="{7712F3A4-7995-4A33-B04F-E730F1EA5C45}">
      <dgm:prSet/>
      <dgm:spPr/>
      <dgm:t>
        <a:bodyPr/>
        <a:lstStyle/>
        <a:p>
          <a:endParaRPr lang="ru-RU"/>
        </a:p>
      </dgm:t>
    </dgm:pt>
    <dgm:pt modelId="{AA639C8B-89A4-40F9-A932-ADD2866698E5}">
      <dgm:prSet phldrT="[Текст]" phldr="1"/>
      <dgm:spPr/>
      <dgm:t>
        <a:bodyPr/>
        <a:lstStyle/>
        <a:p>
          <a:endParaRPr lang="ru-RU" dirty="0"/>
        </a:p>
      </dgm:t>
    </dgm:pt>
    <dgm:pt modelId="{C63DD337-BF1D-4AFE-996D-D78A8A9EE1CD}" type="parTrans" cxnId="{A20A70A2-7A2D-4824-A1DC-39F605A4A53D}">
      <dgm:prSet/>
      <dgm:spPr/>
      <dgm:t>
        <a:bodyPr/>
        <a:lstStyle/>
        <a:p>
          <a:endParaRPr lang="ru-RU"/>
        </a:p>
      </dgm:t>
    </dgm:pt>
    <dgm:pt modelId="{EE1006B5-30DE-4867-ABBB-D4C71253A211}" type="sibTrans" cxnId="{A20A70A2-7A2D-4824-A1DC-39F605A4A53D}">
      <dgm:prSet/>
      <dgm:spPr/>
      <dgm:t>
        <a:bodyPr/>
        <a:lstStyle/>
        <a:p>
          <a:endParaRPr lang="ru-RU"/>
        </a:p>
      </dgm:t>
    </dgm:pt>
    <dgm:pt modelId="{1765DF69-69C1-4275-914F-044AFC933FFE}">
      <dgm:prSet phldrT="[Текст]"/>
      <dgm:spPr/>
      <dgm:t>
        <a:bodyPr/>
        <a:lstStyle/>
        <a:p>
          <a:r>
            <a:rPr lang="en-US" dirty="0" smtClean="0"/>
            <a:t>III</a:t>
          </a:r>
          <a:r>
            <a:rPr lang="ru-RU" dirty="0" smtClean="0"/>
            <a:t>. </a:t>
          </a:r>
          <a:r>
            <a:rPr lang="ru-RU" smtClean="0"/>
            <a:t>Компьютерный эксперимент</a:t>
          </a:r>
          <a:endParaRPr lang="ru-RU"/>
        </a:p>
      </dgm:t>
    </dgm:pt>
    <dgm:pt modelId="{0FFD72E5-6B35-4B2C-BBAB-97DDCCDA7C06}" type="parTrans" cxnId="{1F4C0CA9-66D7-4634-B49A-616F640926D0}">
      <dgm:prSet/>
      <dgm:spPr/>
      <dgm:t>
        <a:bodyPr/>
        <a:lstStyle/>
        <a:p>
          <a:endParaRPr lang="ru-RU"/>
        </a:p>
      </dgm:t>
    </dgm:pt>
    <dgm:pt modelId="{0AFC5D03-B541-468C-B851-95526F65491E}" type="sibTrans" cxnId="{1F4C0CA9-66D7-4634-B49A-616F640926D0}">
      <dgm:prSet/>
      <dgm:spPr/>
      <dgm:t>
        <a:bodyPr/>
        <a:lstStyle/>
        <a:p>
          <a:endParaRPr lang="ru-RU"/>
        </a:p>
      </dgm:t>
    </dgm:pt>
    <dgm:pt modelId="{58B80C41-C2F3-41BB-92F0-03033FE24C8A}">
      <dgm:prSet phldrT="[Текст]"/>
      <dgm:spPr/>
      <dgm:t>
        <a:bodyPr/>
        <a:lstStyle/>
        <a:p>
          <a:r>
            <a:rPr lang="ru-RU" dirty="0" smtClean="0"/>
            <a:t>План эксперемента</a:t>
          </a:r>
          <a:endParaRPr lang="ru-RU" dirty="0"/>
        </a:p>
      </dgm:t>
    </dgm:pt>
    <dgm:pt modelId="{F376F4C0-31E6-40E8-83EC-7CE8C4BD9D1F}" type="parTrans" cxnId="{FE46412C-D939-446A-9CA0-94642B8420B9}">
      <dgm:prSet/>
      <dgm:spPr/>
      <dgm:t>
        <a:bodyPr/>
        <a:lstStyle/>
        <a:p>
          <a:endParaRPr lang="ru-RU"/>
        </a:p>
      </dgm:t>
    </dgm:pt>
    <dgm:pt modelId="{4C6CC52C-6D79-4855-B129-B83E0D991F17}" type="sibTrans" cxnId="{FE46412C-D939-446A-9CA0-94642B8420B9}">
      <dgm:prSet/>
      <dgm:spPr/>
      <dgm:t>
        <a:bodyPr/>
        <a:lstStyle/>
        <a:p>
          <a:endParaRPr lang="ru-RU"/>
        </a:p>
      </dgm:t>
    </dgm:pt>
    <dgm:pt modelId="{C3151502-8A08-4F0C-AD4E-63481E7178C0}">
      <dgm:prSet phldrT="[Текст]" phldr="1"/>
      <dgm:spPr/>
      <dgm:t>
        <a:bodyPr/>
        <a:lstStyle/>
        <a:p>
          <a:endParaRPr lang="ru-RU"/>
        </a:p>
      </dgm:t>
    </dgm:pt>
    <dgm:pt modelId="{9B360AC8-7069-4272-B777-A4C355E778D7}" type="parTrans" cxnId="{2414F959-3EEE-4169-9BE2-768FAC4DD34C}">
      <dgm:prSet/>
      <dgm:spPr/>
      <dgm:t>
        <a:bodyPr/>
        <a:lstStyle/>
        <a:p>
          <a:endParaRPr lang="ru-RU"/>
        </a:p>
      </dgm:t>
    </dgm:pt>
    <dgm:pt modelId="{00B3D2C1-EDE8-4F83-B0BB-35B18ABE71E2}" type="sibTrans" cxnId="{2414F959-3EEE-4169-9BE2-768FAC4DD34C}">
      <dgm:prSet/>
      <dgm:spPr/>
      <dgm:t>
        <a:bodyPr/>
        <a:lstStyle/>
        <a:p>
          <a:endParaRPr lang="ru-RU"/>
        </a:p>
      </dgm:t>
    </dgm:pt>
    <dgm:pt modelId="{7C0DFFCD-EF30-4399-8D03-1F0E2F7DB0FF}">
      <dgm:prSet phldrT="[Текст]"/>
      <dgm:spPr/>
      <dgm:t>
        <a:bodyPr/>
        <a:lstStyle/>
        <a:p>
          <a:r>
            <a:rPr lang="ru-RU" dirty="0" smtClean="0"/>
            <a:t>Формализация задачи</a:t>
          </a:r>
          <a:endParaRPr lang="ru-RU" dirty="0"/>
        </a:p>
      </dgm:t>
    </dgm:pt>
    <dgm:pt modelId="{6D5CD311-2E68-43BD-ABF0-74ACE51912CA}" type="parTrans" cxnId="{6A65157B-5715-48FB-A9C4-C4675DD7D3F4}">
      <dgm:prSet/>
      <dgm:spPr/>
    </dgm:pt>
    <dgm:pt modelId="{6D8AC1F8-815A-4503-AF27-B7F9493DA698}" type="sibTrans" cxnId="{6A65157B-5715-48FB-A9C4-C4675DD7D3F4}">
      <dgm:prSet/>
      <dgm:spPr/>
    </dgm:pt>
    <dgm:pt modelId="{B9F74B47-8ED8-4B47-AD53-5BE8B8170CCB}">
      <dgm:prSet phldrT="[Текст]"/>
      <dgm:spPr/>
      <dgm:t>
        <a:bodyPr/>
        <a:lstStyle/>
        <a:p>
          <a:r>
            <a:rPr lang="ru-RU" dirty="0" smtClean="0"/>
            <a:t>Компьютерная модель</a:t>
          </a:r>
          <a:endParaRPr lang="ru-RU" dirty="0"/>
        </a:p>
      </dgm:t>
    </dgm:pt>
    <dgm:pt modelId="{888C080F-FEB7-441F-BCFB-3685F869B119}" type="parTrans" cxnId="{02D73407-5012-486B-AD66-D43D3BDA087C}">
      <dgm:prSet/>
      <dgm:spPr/>
    </dgm:pt>
    <dgm:pt modelId="{AC1AF3E3-CD09-4348-829F-24E773E141E5}" type="sibTrans" cxnId="{02D73407-5012-486B-AD66-D43D3BDA087C}">
      <dgm:prSet/>
      <dgm:spPr/>
    </dgm:pt>
    <dgm:pt modelId="{5E2CC7F7-A032-447F-8338-3BE6C51BB7CB}">
      <dgm:prSet phldrT="[Текст]"/>
      <dgm:spPr/>
      <dgm:t>
        <a:bodyPr/>
        <a:lstStyle/>
        <a:p>
          <a:r>
            <a:rPr lang="ru-RU" dirty="0" smtClean="0"/>
            <a:t>Проведение исследования</a:t>
          </a:r>
          <a:endParaRPr lang="ru-RU" dirty="0"/>
        </a:p>
      </dgm:t>
    </dgm:pt>
    <dgm:pt modelId="{F50C6DD8-D85D-4A54-959C-09551C807122}" type="parTrans" cxnId="{915544AE-CE7F-4197-AC8B-600D3B9353DE}">
      <dgm:prSet/>
      <dgm:spPr/>
    </dgm:pt>
    <dgm:pt modelId="{4AFAF823-87DF-4CAD-8ED2-ACB08B7902F2}" type="sibTrans" cxnId="{915544AE-CE7F-4197-AC8B-600D3B9353DE}">
      <dgm:prSet/>
      <dgm:spPr/>
    </dgm:pt>
    <dgm:pt modelId="{7EBFAC72-C74F-4A3F-9C22-11EDFA18181D}" type="pres">
      <dgm:prSet presAssocID="{7FB4B57B-F8A0-4A0E-81BA-1BA216432F2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6613A4-B05A-4C27-AE68-1F9EB902DE3C}" type="pres">
      <dgm:prSet presAssocID="{57A8CEAE-3D43-4604-89E5-A3351A0CA45B}" presName="composite" presStyleCnt="0"/>
      <dgm:spPr/>
    </dgm:pt>
    <dgm:pt modelId="{2E302480-3453-4BBF-81C0-381A650A4754}" type="pres">
      <dgm:prSet presAssocID="{57A8CEAE-3D43-4604-89E5-A3351A0CA45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CF2FF-A6CF-4BB2-BD37-9C985D26B0AA}" type="pres">
      <dgm:prSet presAssocID="{57A8CEAE-3D43-4604-89E5-A3351A0CA45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E1388C-842D-405E-997F-A9EBA00E65C5}" type="pres">
      <dgm:prSet presAssocID="{EE322135-514A-4FB9-B65C-ECB85186767A}" presName="sp" presStyleCnt="0"/>
      <dgm:spPr/>
    </dgm:pt>
    <dgm:pt modelId="{032D65E4-05AC-4E54-A15C-23703BA2A826}" type="pres">
      <dgm:prSet presAssocID="{51E21F05-099C-4906-B5A5-5EA7ADCE6695}" presName="composite" presStyleCnt="0"/>
      <dgm:spPr/>
    </dgm:pt>
    <dgm:pt modelId="{9C3BA04B-0D4F-4541-8CE2-E51E2B184908}" type="pres">
      <dgm:prSet presAssocID="{51E21F05-099C-4906-B5A5-5EA7ADCE669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EEB8F-7A56-4CE4-B8F1-47CE0A8C89C0}" type="pres">
      <dgm:prSet presAssocID="{51E21F05-099C-4906-B5A5-5EA7ADCE669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902E6-46B3-42BE-AFFC-BCA340C47319}" type="pres">
      <dgm:prSet presAssocID="{B7720010-3499-40C6-9BD4-FAD2D24400D2}" presName="sp" presStyleCnt="0"/>
      <dgm:spPr/>
    </dgm:pt>
    <dgm:pt modelId="{13A2B438-BBA6-4313-9943-8D8552D125DA}" type="pres">
      <dgm:prSet presAssocID="{1765DF69-69C1-4275-914F-044AFC933FFE}" presName="composite" presStyleCnt="0"/>
      <dgm:spPr/>
    </dgm:pt>
    <dgm:pt modelId="{09A09CD2-1FC7-4088-919E-EDFC51F83B94}" type="pres">
      <dgm:prSet presAssocID="{1765DF69-69C1-4275-914F-044AFC933FF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DA861-5744-415C-AEAF-4719209CE726}" type="pres">
      <dgm:prSet presAssocID="{1765DF69-69C1-4275-914F-044AFC933FF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CFD5B1-B7D7-4699-8E30-9DCAA5EE4DE2}" srcId="{7FB4B57B-F8A0-4A0E-81BA-1BA216432F2B}" destId="{57A8CEAE-3D43-4604-89E5-A3351A0CA45B}" srcOrd="0" destOrd="0" parTransId="{8FC4CC86-7C4C-4EFC-AF43-89BC5881386B}" sibTransId="{EE322135-514A-4FB9-B65C-ECB85186767A}"/>
    <dgm:cxn modelId="{02D73407-5012-486B-AD66-D43D3BDA087C}" srcId="{51E21F05-099C-4906-B5A5-5EA7ADCE6695}" destId="{B9F74B47-8ED8-4B47-AD53-5BE8B8170CCB}" srcOrd="1" destOrd="0" parTransId="{888C080F-FEB7-441F-BCFB-3685F869B119}" sibTransId="{AC1AF3E3-CD09-4348-829F-24E773E141E5}"/>
    <dgm:cxn modelId="{93BFE73D-415C-443C-B776-7B9E78921F96}" type="presOf" srcId="{7FB4B57B-F8A0-4A0E-81BA-1BA216432F2B}" destId="{7EBFAC72-C74F-4A3F-9C22-11EDFA18181D}" srcOrd="0" destOrd="0" presId="urn:microsoft.com/office/officeart/2005/8/layout/chevron2"/>
    <dgm:cxn modelId="{0FBACB57-712B-47D0-889B-684C1C8CDD51}" type="presOf" srcId="{51E21F05-099C-4906-B5A5-5EA7ADCE6695}" destId="{9C3BA04B-0D4F-4541-8CE2-E51E2B184908}" srcOrd="0" destOrd="0" presId="urn:microsoft.com/office/officeart/2005/8/layout/chevron2"/>
    <dgm:cxn modelId="{B5CFD47A-AAAC-47E4-BCC8-239C4B912CF4}" type="presOf" srcId="{5E2CC7F7-A032-447F-8338-3BE6C51BB7CB}" destId="{5B1DA861-5744-415C-AEAF-4719209CE726}" srcOrd="0" destOrd="1" presId="urn:microsoft.com/office/officeart/2005/8/layout/chevron2"/>
    <dgm:cxn modelId="{BB358B2C-9F3A-432E-94FE-EC55EE11EBF8}" srcId="{57A8CEAE-3D43-4604-89E5-A3351A0CA45B}" destId="{8516FE16-609C-4A98-9CDF-E030FE671B89}" srcOrd="0" destOrd="0" parTransId="{95CFAA43-5764-402B-8088-CB7AA4F0ABDB}" sibTransId="{CB466BB9-4427-4C11-9C8A-956627B3ACA5}"/>
    <dgm:cxn modelId="{4E4B3B6E-2C64-4CD3-A452-84B4B95ACBC8}" type="presOf" srcId="{8D957214-4DE1-47D4-8F93-E9E53DE19166}" destId="{576CF2FF-A6CF-4BB2-BD37-9C985D26B0AA}" srcOrd="0" destOrd="1" presId="urn:microsoft.com/office/officeart/2005/8/layout/chevron2"/>
    <dgm:cxn modelId="{151EF15E-078E-400C-8914-69A236B81E6B}" type="presOf" srcId="{AA639C8B-89A4-40F9-A932-ADD2866698E5}" destId="{B14EEB8F-7A56-4CE4-B8F1-47CE0A8C89C0}" srcOrd="0" destOrd="2" presId="urn:microsoft.com/office/officeart/2005/8/layout/chevron2"/>
    <dgm:cxn modelId="{EB1664E9-4D0E-4579-B505-EDE011E24C77}" srcId="{7FB4B57B-F8A0-4A0E-81BA-1BA216432F2B}" destId="{51E21F05-099C-4906-B5A5-5EA7ADCE6695}" srcOrd="1" destOrd="0" parTransId="{5D3645DA-B54F-48B9-9761-3A98F6374C54}" sibTransId="{B7720010-3499-40C6-9BD4-FAD2D24400D2}"/>
    <dgm:cxn modelId="{80E054EA-83AC-4DB3-AD6E-99282E8252E7}" type="presOf" srcId="{57A8CEAE-3D43-4604-89E5-A3351A0CA45B}" destId="{2E302480-3453-4BBF-81C0-381A650A4754}" srcOrd="0" destOrd="0" presId="urn:microsoft.com/office/officeart/2005/8/layout/chevron2"/>
    <dgm:cxn modelId="{1F4C0CA9-66D7-4634-B49A-616F640926D0}" srcId="{7FB4B57B-F8A0-4A0E-81BA-1BA216432F2B}" destId="{1765DF69-69C1-4275-914F-044AFC933FFE}" srcOrd="2" destOrd="0" parTransId="{0FFD72E5-6B35-4B2C-BBAB-97DDCCDA7C06}" sibTransId="{0AFC5D03-B541-468C-B851-95526F65491E}"/>
    <dgm:cxn modelId="{F89BB874-F50B-4AC7-8CD1-8E860780C8DC}" srcId="{57A8CEAE-3D43-4604-89E5-A3351A0CA45B}" destId="{8D957214-4DE1-47D4-8F93-E9E53DE19166}" srcOrd="1" destOrd="0" parTransId="{DCE35F82-6B77-48FD-B505-CCD2BD2CCD45}" sibTransId="{0A5C057C-CBDF-45EB-8382-D14201F62A2A}"/>
    <dgm:cxn modelId="{7ABDB8D2-69B7-4D77-8664-1F95C0A16B72}" type="presOf" srcId="{1765DF69-69C1-4275-914F-044AFC933FFE}" destId="{09A09CD2-1FC7-4088-919E-EDFC51F83B94}" srcOrd="0" destOrd="0" presId="urn:microsoft.com/office/officeart/2005/8/layout/chevron2"/>
    <dgm:cxn modelId="{54494B65-1DEC-4CE0-9A78-8DFD022FE508}" type="presOf" srcId="{B9F74B47-8ED8-4B47-AD53-5BE8B8170CCB}" destId="{B14EEB8F-7A56-4CE4-B8F1-47CE0A8C89C0}" srcOrd="0" destOrd="1" presId="urn:microsoft.com/office/officeart/2005/8/layout/chevron2"/>
    <dgm:cxn modelId="{502EB45E-4D06-4331-8C61-0CD2570D27F0}" type="presOf" srcId="{7C0DFFCD-EF30-4399-8D03-1F0E2F7DB0FF}" destId="{576CF2FF-A6CF-4BB2-BD37-9C985D26B0AA}" srcOrd="0" destOrd="2" presId="urn:microsoft.com/office/officeart/2005/8/layout/chevron2"/>
    <dgm:cxn modelId="{7712F3A4-7995-4A33-B04F-E730F1EA5C45}" srcId="{51E21F05-099C-4906-B5A5-5EA7ADCE6695}" destId="{9FD0A9A4-F196-48A2-A433-E17596BCA75A}" srcOrd="0" destOrd="0" parTransId="{41C9C9C5-BA3E-4662-8097-529C4C4910E2}" sibTransId="{22AF8586-BD04-4677-8EA3-847912928773}"/>
    <dgm:cxn modelId="{78F2C191-7AC5-4035-B938-128E43C7A56D}" type="presOf" srcId="{8516FE16-609C-4A98-9CDF-E030FE671B89}" destId="{576CF2FF-A6CF-4BB2-BD37-9C985D26B0AA}" srcOrd="0" destOrd="0" presId="urn:microsoft.com/office/officeart/2005/8/layout/chevron2"/>
    <dgm:cxn modelId="{2414F959-3EEE-4169-9BE2-768FAC4DD34C}" srcId="{1765DF69-69C1-4275-914F-044AFC933FFE}" destId="{C3151502-8A08-4F0C-AD4E-63481E7178C0}" srcOrd="2" destOrd="0" parTransId="{9B360AC8-7069-4272-B777-A4C355E778D7}" sibTransId="{00B3D2C1-EDE8-4F83-B0BB-35B18ABE71E2}"/>
    <dgm:cxn modelId="{915544AE-CE7F-4197-AC8B-600D3B9353DE}" srcId="{1765DF69-69C1-4275-914F-044AFC933FFE}" destId="{5E2CC7F7-A032-447F-8338-3BE6C51BB7CB}" srcOrd="1" destOrd="0" parTransId="{F50C6DD8-D85D-4A54-959C-09551C807122}" sibTransId="{4AFAF823-87DF-4CAD-8ED2-ACB08B7902F2}"/>
    <dgm:cxn modelId="{A61C30CC-F33D-489B-8270-17DCED3C52C0}" type="presOf" srcId="{C3151502-8A08-4F0C-AD4E-63481E7178C0}" destId="{5B1DA861-5744-415C-AEAF-4719209CE726}" srcOrd="0" destOrd="2" presId="urn:microsoft.com/office/officeart/2005/8/layout/chevron2"/>
    <dgm:cxn modelId="{FE46412C-D939-446A-9CA0-94642B8420B9}" srcId="{1765DF69-69C1-4275-914F-044AFC933FFE}" destId="{58B80C41-C2F3-41BB-92F0-03033FE24C8A}" srcOrd="0" destOrd="0" parTransId="{F376F4C0-31E6-40E8-83EC-7CE8C4BD9D1F}" sibTransId="{4C6CC52C-6D79-4855-B129-B83E0D991F17}"/>
    <dgm:cxn modelId="{6A65157B-5715-48FB-A9C4-C4675DD7D3F4}" srcId="{57A8CEAE-3D43-4604-89E5-A3351A0CA45B}" destId="{7C0DFFCD-EF30-4399-8D03-1F0E2F7DB0FF}" srcOrd="2" destOrd="0" parTransId="{6D5CD311-2E68-43BD-ABF0-74ACE51912CA}" sibTransId="{6D8AC1F8-815A-4503-AF27-B7F9493DA698}"/>
    <dgm:cxn modelId="{A20A70A2-7A2D-4824-A1DC-39F605A4A53D}" srcId="{51E21F05-099C-4906-B5A5-5EA7ADCE6695}" destId="{AA639C8B-89A4-40F9-A932-ADD2866698E5}" srcOrd="2" destOrd="0" parTransId="{C63DD337-BF1D-4AFE-996D-D78A8A9EE1CD}" sibTransId="{EE1006B5-30DE-4867-ABBB-D4C71253A211}"/>
    <dgm:cxn modelId="{7850B693-C1F3-4D61-9392-AA7D0D6A4E79}" type="presOf" srcId="{9FD0A9A4-F196-48A2-A433-E17596BCA75A}" destId="{B14EEB8F-7A56-4CE4-B8F1-47CE0A8C89C0}" srcOrd="0" destOrd="0" presId="urn:microsoft.com/office/officeart/2005/8/layout/chevron2"/>
    <dgm:cxn modelId="{2670BA94-FF96-4DE3-9A71-9AD872957131}" type="presOf" srcId="{58B80C41-C2F3-41BB-92F0-03033FE24C8A}" destId="{5B1DA861-5744-415C-AEAF-4719209CE726}" srcOrd="0" destOrd="0" presId="urn:microsoft.com/office/officeart/2005/8/layout/chevron2"/>
    <dgm:cxn modelId="{092FD5E0-E20E-41C5-83DA-3B76216711C8}" type="presParOf" srcId="{7EBFAC72-C74F-4A3F-9C22-11EDFA18181D}" destId="{9B6613A4-B05A-4C27-AE68-1F9EB902DE3C}" srcOrd="0" destOrd="0" presId="urn:microsoft.com/office/officeart/2005/8/layout/chevron2"/>
    <dgm:cxn modelId="{071270F2-2921-4A78-ACD4-A3A8F003F4C6}" type="presParOf" srcId="{9B6613A4-B05A-4C27-AE68-1F9EB902DE3C}" destId="{2E302480-3453-4BBF-81C0-381A650A4754}" srcOrd="0" destOrd="0" presId="urn:microsoft.com/office/officeart/2005/8/layout/chevron2"/>
    <dgm:cxn modelId="{CD2F68C1-3BAE-4808-A99D-87DCF299D13B}" type="presParOf" srcId="{9B6613A4-B05A-4C27-AE68-1F9EB902DE3C}" destId="{576CF2FF-A6CF-4BB2-BD37-9C985D26B0AA}" srcOrd="1" destOrd="0" presId="urn:microsoft.com/office/officeart/2005/8/layout/chevron2"/>
    <dgm:cxn modelId="{9377473D-0A65-4769-95AD-375210DB3025}" type="presParOf" srcId="{7EBFAC72-C74F-4A3F-9C22-11EDFA18181D}" destId="{78E1388C-842D-405E-997F-A9EBA00E65C5}" srcOrd="1" destOrd="0" presId="urn:microsoft.com/office/officeart/2005/8/layout/chevron2"/>
    <dgm:cxn modelId="{90D9625F-9261-4448-A59E-92A450D2297A}" type="presParOf" srcId="{7EBFAC72-C74F-4A3F-9C22-11EDFA18181D}" destId="{032D65E4-05AC-4E54-A15C-23703BA2A826}" srcOrd="2" destOrd="0" presId="urn:microsoft.com/office/officeart/2005/8/layout/chevron2"/>
    <dgm:cxn modelId="{D1687493-4A94-4353-A032-5250A105FCA2}" type="presParOf" srcId="{032D65E4-05AC-4E54-A15C-23703BA2A826}" destId="{9C3BA04B-0D4F-4541-8CE2-E51E2B184908}" srcOrd="0" destOrd="0" presId="urn:microsoft.com/office/officeart/2005/8/layout/chevron2"/>
    <dgm:cxn modelId="{D72125A8-A1B5-427D-983F-E8F3CB5635F5}" type="presParOf" srcId="{032D65E4-05AC-4E54-A15C-23703BA2A826}" destId="{B14EEB8F-7A56-4CE4-B8F1-47CE0A8C89C0}" srcOrd="1" destOrd="0" presId="urn:microsoft.com/office/officeart/2005/8/layout/chevron2"/>
    <dgm:cxn modelId="{64CA3198-A76B-43C5-8519-1DEFE149749A}" type="presParOf" srcId="{7EBFAC72-C74F-4A3F-9C22-11EDFA18181D}" destId="{DD4902E6-46B3-42BE-AFFC-BCA340C47319}" srcOrd="3" destOrd="0" presId="urn:microsoft.com/office/officeart/2005/8/layout/chevron2"/>
    <dgm:cxn modelId="{3DF6D526-DE63-477C-975B-E370B667A5E6}" type="presParOf" srcId="{7EBFAC72-C74F-4A3F-9C22-11EDFA18181D}" destId="{13A2B438-BBA6-4313-9943-8D8552D125DA}" srcOrd="4" destOrd="0" presId="urn:microsoft.com/office/officeart/2005/8/layout/chevron2"/>
    <dgm:cxn modelId="{0E9C9F21-0C21-460A-AC24-826D4CFA806B}" type="presParOf" srcId="{13A2B438-BBA6-4313-9943-8D8552D125DA}" destId="{09A09CD2-1FC7-4088-919E-EDFC51F83B94}" srcOrd="0" destOrd="0" presId="urn:microsoft.com/office/officeart/2005/8/layout/chevron2"/>
    <dgm:cxn modelId="{7A3D4B6B-EF30-44C5-A644-401ABBC222EF}" type="presParOf" srcId="{13A2B438-BBA6-4313-9943-8D8552D125DA}" destId="{5B1DA861-5744-415C-AEAF-4719209CE726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04.09.2012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04.09.2012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04.09.2012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04.09.2012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04.09.2012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9 класс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Основные этапы моделирования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Информационная модель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Результатом построения информационной модели является  таблица характеристик объекта.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1 вид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1500173"/>
          <a:ext cx="8429685" cy="5041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9895"/>
                <a:gridCol w="2809895"/>
                <a:gridCol w="2809895"/>
              </a:tblGrid>
              <a:tr h="642943">
                <a:tc row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Объект моделирования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Параметры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5093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Название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Значения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550931">
                <a:tc rowSpan="6">
                  <a:txBody>
                    <a:bodyPr/>
                    <a:lstStyle/>
                    <a:p>
                      <a:r>
                        <a:rPr lang="ru-RU" dirty="0" smtClean="0"/>
                        <a:t>Процесс движения автомобиля</a:t>
                      </a:r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v</a:t>
                      </a:r>
                      <a:r>
                        <a:rPr lang="en-US" sz="1200" i="1" dirty="0" smtClean="0"/>
                        <a:t>0</a:t>
                      </a:r>
                      <a:r>
                        <a:rPr lang="ru-RU" sz="1200" i="1" dirty="0" smtClean="0"/>
                        <a:t> –</a:t>
                      </a:r>
                      <a:r>
                        <a:rPr lang="ru-RU" sz="1200" i="1" baseline="0" dirty="0" smtClean="0"/>
                        <a:t> </a:t>
                      </a:r>
                      <a:r>
                        <a:rPr lang="ru-RU" sz="1800" i="0" baseline="0" dirty="0" smtClean="0"/>
                        <a:t>начальная скорость</a:t>
                      </a:r>
                      <a:endParaRPr lang="ru-RU" sz="1800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Исходные данные</a:t>
                      </a:r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93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∆</a:t>
                      </a:r>
                      <a:r>
                        <a:rPr lang="en-US" sz="1800" b="0" i="1" dirty="0" smtClean="0"/>
                        <a:t>t</a:t>
                      </a:r>
                      <a:r>
                        <a:rPr lang="ru-RU" sz="1800" b="0" i="1" dirty="0" smtClean="0"/>
                        <a:t> – </a:t>
                      </a:r>
                      <a:r>
                        <a:rPr lang="ru-RU" sz="1800" b="0" i="0" dirty="0" smtClean="0"/>
                        <a:t>интервал изменения времени</a:t>
                      </a:r>
                      <a:endParaRPr lang="ru-RU" sz="1800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Исходные данные</a:t>
                      </a:r>
                    </a:p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93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/>
                        <a:t>а - </a:t>
                      </a:r>
                      <a:r>
                        <a:rPr lang="ru-RU" sz="1800" i="0" dirty="0" smtClean="0"/>
                        <a:t>ускорение</a:t>
                      </a:r>
                      <a:endParaRPr lang="ru-RU" sz="1800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Исходные данные</a:t>
                      </a:r>
                    </a:p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93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v</a:t>
                      </a:r>
                      <a:r>
                        <a:rPr lang="ru-RU" sz="1800" i="1" dirty="0" smtClean="0"/>
                        <a:t> </a:t>
                      </a:r>
                      <a:r>
                        <a:rPr lang="ru-RU" sz="1200" i="1" dirty="0" smtClean="0"/>
                        <a:t>макс – </a:t>
                      </a:r>
                      <a:r>
                        <a:rPr lang="ru-RU" sz="1800" i="0" dirty="0" smtClean="0"/>
                        <a:t>максимально развиваемая автомобилем скорость</a:t>
                      </a:r>
                      <a:endParaRPr lang="ru-RU" sz="1800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Исходные данные</a:t>
                      </a:r>
                    </a:p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93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t</a:t>
                      </a:r>
                      <a:r>
                        <a:rPr lang="en-US" sz="1200" i="1" dirty="0" smtClean="0"/>
                        <a:t>i</a:t>
                      </a:r>
                      <a:r>
                        <a:rPr lang="ru-RU" sz="1200" i="1" dirty="0" smtClean="0"/>
                        <a:t> – </a:t>
                      </a:r>
                      <a:r>
                        <a:rPr lang="ru-RU" sz="1200" i="1" baseline="0" dirty="0" smtClean="0"/>
                        <a:t> </a:t>
                      </a:r>
                      <a:r>
                        <a:rPr lang="ru-RU" sz="1800" i="0" baseline="0" dirty="0" smtClean="0"/>
                        <a:t>время движения</a:t>
                      </a:r>
                      <a:endParaRPr lang="ru-RU" sz="1800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Расчетные данные</a:t>
                      </a:r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93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v</a:t>
                      </a:r>
                      <a:r>
                        <a:rPr lang="en-US" sz="1200" i="1" dirty="0" smtClean="0"/>
                        <a:t>i</a:t>
                      </a:r>
                      <a:r>
                        <a:rPr lang="ru-RU" sz="1200" i="1" dirty="0" smtClean="0"/>
                        <a:t>  - </a:t>
                      </a:r>
                      <a:r>
                        <a:rPr lang="ru-RU" sz="1800" i="0" dirty="0" smtClean="0"/>
                        <a:t>значения</a:t>
                      </a:r>
                      <a:r>
                        <a:rPr lang="ru-RU" sz="1800" i="0" baseline="0" dirty="0" smtClean="0"/>
                        <a:t> скорости</a:t>
                      </a:r>
                      <a:endParaRPr lang="ru-RU" sz="1800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Результаты</a:t>
                      </a:r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2 вид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362467"/>
          <a:ext cx="9144000" cy="5075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9796"/>
                <a:gridCol w="4641030"/>
                <a:gridCol w="2643174"/>
              </a:tblGrid>
              <a:tr h="285753">
                <a:tc row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Объект моделирования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Параметры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7718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Название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Значения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77763">
                <a:tc rowSpan="4">
                  <a:txBody>
                    <a:bodyPr/>
                    <a:lstStyle/>
                    <a:p>
                      <a:r>
                        <a:rPr lang="ru-RU" dirty="0" smtClean="0"/>
                        <a:t>Процесс движения автомобиля</a:t>
                      </a:r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0" dirty="0" smtClean="0"/>
                        <a:t>Длина </a:t>
                      </a:r>
                      <a:endParaRPr lang="ru-RU" sz="1800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i="0" dirty="0" smtClean="0"/>
                        <a:t>Исходные данные</a:t>
                      </a:r>
                      <a:endParaRPr lang="ru-RU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dirty="0" smtClean="0"/>
                        <a:t>Ширина</a:t>
                      </a:r>
                      <a:endParaRPr lang="ru-RU" sz="1800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0" dirty="0" smtClean="0"/>
                        <a:t>Исходные данные</a:t>
                      </a: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6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0" dirty="0" smtClean="0"/>
                        <a:t>Высота</a:t>
                      </a:r>
                      <a:endParaRPr lang="ru-RU" sz="1800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0" dirty="0" smtClean="0"/>
                        <a:t>Исходные данные</a:t>
                      </a: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0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0" dirty="0" smtClean="0"/>
                        <a:t>Параметры расположения окон и дверей</a:t>
                      </a:r>
                      <a:endParaRPr lang="ru-RU" sz="1800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0" dirty="0" smtClean="0"/>
                        <a:t>Исходные данные</a:t>
                      </a: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632">
                <a:tc rowSpan="4">
                  <a:txBody>
                    <a:bodyPr/>
                    <a:lstStyle/>
                    <a:p>
                      <a:r>
                        <a:rPr lang="ru-RU" dirty="0" smtClean="0"/>
                        <a:t>Параметры мебели</a:t>
                      </a:r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0" dirty="0" smtClean="0"/>
                        <a:t>Длина </a:t>
                      </a:r>
                      <a:endParaRPr lang="ru-RU" sz="1800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i="0" dirty="0" smtClean="0"/>
                        <a:t>Исходные данные</a:t>
                      </a:r>
                      <a:endParaRPr lang="ru-RU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62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dirty="0" smtClean="0"/>
                        <a:t>Ширина</a:t>
                      </a:r>
                      <a:endParaRPr lang="ru-RU" sz="1800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0" dirty="0" smtClean="0"/>
                        <a:t>Исходные данные</a:t>
                      </a: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0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0" dirty="0" smtClean="0"/>
                        <a:t>Высота</a:t>
                      </a:r>
                      <a:endParaRPr lang="ru-RU" sz="1800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0" dirty="0" smtClean="0"/>
                        <a:t>Исходные данные</a:t>
                      </a: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0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0" dirty="0" smtClean="0"/>
                        <a:t>Признак лицевой и тыльной стороны</a:t>
                      </a:r>
                      <a:endParaRPr lang="ru-RU" sz="1800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0" dirty="0" smtClean="0"/>
                        <a:t>Исходные данные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i="0" dirty="0" smtClean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054">
                <a:tc>
                  <a:txBody>
                    <a:bodyPr/>
                    <a:lstStyle/>
                    <a:p>
                      <a:r>
                        <a:rPr lang="ru-RU" dirty="0" smtClean="0"/>
                        <a:t>Система КОМНАТА-МЕБЕЛЬ</a:t>
                      </a:r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0" dirty="0" smtClean="0"/>
                        <a:t>Параметры расстановки, определяемые либо вычислительными характеристиками, либо чертежом</a:t>
                      </a:r>
                      <a:endParaRPr lang="ru-RU" sz="1800" i="0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0" dirty="0" smtClean="0"/>
                        <a:t>Результат</a:t>
                      </a: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Компьютерная модель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Компьютерная модель – модель, реализованная средствами программной среды.</a:t>
            </a:r>
          </a:p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285720" y="2643182"/>
          <a:ext cx="8504238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2119"/>
                <a:gridCol w="4252119"/>
              </a:tblGrid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baseline="0" dirty="0" smtClean="0"/>
                        <a:t> электронная таблица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baseline="0" dirty="0" smtClean="0"/>
                        <a:t> среда программирования (</a:t>
                      </a:r>
                      <a:r>
                        <a:rPr lang="ru-RU" baseline="0" dirty="0" err="1" smtClean="0"/>
                        <a:t>ЛогоМиры</a:t>
                      </a:r>
                      <a:r>
                        <a:rPr lang="ru-RU" baseline="0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 графический редактор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 инструментарий векторной графики текстового процесса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 </a:t>
                      </a:r>
                      <a:r>
                        <a:rPr lang="ru-RU" baseline="0" dirty="0" smtClean="0"/>
                        <a:t>среда программирования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III</a:t>
            </a:r>
            <a:r>
              <a:rPr lang="ru-RU" b="1" dirty="0" smtClean="0"/>
              <a:t> этап. Компьютерный эксперимент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План эксперимента</a:t>
            </a:r>
          </a:p>
          <a:p>
            <a:r>
              <a:rPr lang="ru-RU" dirty="0" smtClean="0"/>
              <a:t>Проведение исследования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План эксперимента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Тестирование модели.</a:t>
            </a:r>
          </a:p>
          <a:p>
            <a:pPr marL="514350" indent="-514350">
              <a:buNone/>
            </a:pPr>
            <a:r>
              <a:rPr lang="ru-RU" b="1" i="1" dirty="0" smtClean="0"/>
              <a:t>Тестирование</a:t>
            </a:r>
            <a:r>
              <a:rPr lang="ru-RU" i="1" dirty="0" smtClean="0"/>
              <a:t>-</a:t>
            </a:r>
            <a:r>
              <a:rPr lang="ru-RU" dirty="0" smtClean="0"/>
              <a:t> процесс проверки правильности построенной модели.</a:t>
            </a:r>
          </a:p>
          <a:p>
            <a:pPr marL="514350" indent="-514350">
              <a:buNone/>
            </a:pPr>
            <a:r>
              <a:rPr lang="ru-RU" b="1" i="1" dirty="0" smtClean="0"/>
              <a:t>Тест – </a:t>
            </a:r>
            <a:r>
              <a:rPr lang="ru-RU" dirty="0" smtClean="0"/>
              <a:t>набор исходных данных, позволяющий определить правильность построения модели.</a:t>
            </a:r>
            <a:endParaRPr lang="ru-RU" b="1" i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8596" y="4429132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0" i="0" u="none" strike="noStrike" kern="1200" cap="none" spc="0" normalizeH="0" baseline="0" noProof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Проведение исследования</a:t>
            </a:r>
            <a:endParaRPr kumimoji="0" lang="ru-RU" sz="33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5895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IV</a:t>
            </a:r>
            <a:r>
              <a:rPr lang="ru-RU" b="1" dirty="0" smtClean="0"/>
              <a:t> этап. Анализ результатов моделирования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Если выявлены ошибки, то необходимо </a:t>
            </a:r>
            <a:r>
              <a:rPr lang="ru-RU" smtClean="0"/>
              <a:t>выполнить корректировку модели.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384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dirty="0" smtClean="0"/>
              <a:t>Моделирование</a:t>
            </a:r>
            <a:r>
              <a:rPr lang="ru-RU" dirty="0" smtClean="0"/>
              <a:t> – исследование объектов путем построения и изучения их моделей.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Функции моделей:</a:t>
            </a:r>
          </a:p>
          <a:p>
            <a:r>
              <a:rPr lang="ru-RU" dirty="0" smtClean="0"/>
              <a:t>Оригинала может не существовать в настоящем;</a:t>
            </a:r>
          </a:p>
          <a:p>
            <a:r>
              <a:rPr lang="ru-RU" dirty="0" smtClean="0"/>
              <a:t>Оригинал может иметь много свойств и взаимосвязей;</a:t>
            </a:r>
          </a:p>
          <a:p>
            <a:r>
              <a:rPr lang="ru-RU" dirty="0" smtClean="0"/>
              <a:t>Модель может </a:t>
            </a:r>
            <a:r>
              <a:rPr lang="ru-RU" dirty="0" err="1" smtClean="0"/>
              <a:t>являтся</a:t>
            </a:r>
            <a:r>
              <a:rPr lang="ru-RU" dirty="0" smtClean="0"/>
              <a:t> </a:t>
            </a:r>
            <a:r>
              <a:rPr lang="ru-RU" dirty="0" smtClean="0"/>
              <a:t>абстрактным обобщением реально существующих объектов;</a:t>
            </a:r>
          </a:p>
          <a:p>
            <a:r>
              <a:rPr lang="ru-RU" dirty="0" smtClean="0"/>
              <a:t>Оригинал может быть недоступен исследователю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хема 3"/>
          <p:cNvGraphicFramePr/>
          <p:nvPr/>
        </p:nvGraphicFramePr>
        <p:xfrm>
          <a:off x="-785850" y="2357430"/>
          <a:ext cx="8715436" cy="3675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моделирования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</a:t>
            </a:r>
            <a:r>
              <a:rPr lang="ru-RU" b="1" dirty="0" smtClean="0"/>
              <a:t> этап. Постановка задачи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Описание задачи</a:t>
            </a:r>
          </a:p>
          <a:p>
            <a:r>
              <a:rPr lang="ru-RU" dirty="0" smtClean="0"/>
              <a:t>Цель моделирования</a:t>
            </a:r>
          </a:p>
          <a:p>
            <a:r>
              <a:rPr lang="ru-RU" dirty="0" smtClean="0"/>
              <a:t>Формализация задачи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Описание задачи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2119"/>
                <a:gridCol w="425211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 Требуется исследовать, как </a:t>
                      </a:r>
                      <a:r>
                        <a:rPr lang="ru-RU" dirty="0" smtClean="0"/>
                        <a:t>изменяются </a:t>
                      </a:r>
                      <a:r>
                        <a:rPr lang="ru-RU" dirty="0" smtClean="0"/>
                        <a:t>характеристики</a:t>
                      </a:r>
                      <a:r>
                        <a:rPr lang="ru-RU" baseline="0" dirty="0" smtClean="0"/>
                        <a:t> объекта при некотором воздействии на него.  ( «что будет, если…»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2. Какое надо произвести воздействие на объект, чтобы</a:t>
                      </a:r>
                      <a:r>
                        <a:rPr lang="ru-RU" baseline="0" dirty="0" smtClean="0"/>
                        <a:t> его параметры удовлетворяли некоторому заданному условию? («как сделать, чтобы…»)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/>
                        <a:t>Пример. Движение автомобиля.</a:t>
                      </a:r>
                    </a:p>
                    <a:p>
                      <a:r>
                        <a:rPr lang="ru-RU" dirty="0" smtClean="0"/>
                        <a:t>Как изменяется</a:t>
                      </a:r>
                      <a:r>
                        <a:rPr lang="ru-RU" baseline="0" dirty="0" smtClean="0"/>
                        <a:t> скорость автомобиля при движении?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/>
                        <a:t>Пример. Расстановка мебели.</a:t>
                      </a:r>
                    </a:p>
                    <a:p>
                      <a:r>
                        <a:rPr lang="ru-RU" dirty="0" smtClean="0"/>
                        <a:t>Найти наиболее удобную расстановку подросткового мебельного гарнитура в </a:t>
                      </a:r>
                      <a:r>
                        <a:rPr lang="ru-RU" dirty="0" smtClean="0"/>
                        <a:t>комнате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 моделирования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14282" y="1500174"/>
          <a:ext cx="8504238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2119"/>
                <a:gridCol w="4252119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вид.</a:t>
                      </a:r>
                      <a:r>
                        <a:rPr lang="ru-RU" b="1" dirty="0" smtClean="0"/>
                        <a:t> Цель моделирования – определение последствий воздействия на объект и принятие правильного</a:t>
                      </a:r>
                      <a:r>
                        <a:rPr lang="ru-RU" b="1" baseline="0" dirty="0" smtClean="0"/>
                        <a:t> решения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вид.</a:t>
                      </a:r>
                      <a:r>
                        <a:rPr lang="ru-RU" b="1" dirty="0" smtClean="0"/>
                        <a:t> Цель моделирования - создание объектов с заданными свойствами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Цель: исследовать процесс движения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Цель: найти наилучший вариант расстановки мебели с точки зрения проживающего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28632"/>
          </a:xfrm>
        </p:spPr>
        <p:txBody>
          <a:bodyPr/>
          <a:lstStyle/>
          <a:p>
            <a:r>
              <a:rPr lang="ru-RU" dirty="0" smtClean="0"/>
              <a:t>Формализация задачи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14282" y="904240"/>
          <a:ext cx="8504238" cy="595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2119"/>
                <a:gridCol w="4252119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sz="1400" dirty="0" smtClean="0"/>
                        <a:t>Формализацию проводят в виде поиска ответов нв вопросы, уточняющие общее описание задачи</a:t>
                      </a:r>
                      <a:endParaRPr lang="ru-RU" sz="1400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Что моделируется?</a:t>
                      </a:r>
                      <a:endParaRPr lang="ru-RU" sz="1400" b="1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Процесс движения объекта «автомобиль»</a:t>
                      </a:r>
                      <a:endParaRPr lang="ru-RU" sz="1400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Система КОМНАТА-МЕБЕЛЬ</a:t>
                      </a:r>
                      <a:endParaRPr lang="ru-RU" sz="1400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Вид движения. </a:t>
                      </a:r>
                      <a:r>
                        <a:rPr lang="ru-RU" sz="1400" b="0" dirty="0" smtClean="0"/>
                        <a:t>Равноускоренное </a:t>
                      </a:r>
                      <a:endParaRPr lang="ru-RU" sz="1400" b="0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Комната рассматривается как объект или как система? </a:t>
                      </a:r>
                      <a:r>
                        <a:rPr lang="ru-RU" sz="1400" dirty="0" smtClean="0"/>
                        <a:t>Система </a:t>
                      </a:r>
                      <a:endParaRPr lang="ru-RU" sz="1400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Что известно о движении? </a:t>
                      </a:r>
                      <a:r>
                        <a:rPr lang="ru-RU" sz="1400" dirty="0" smtClean="0"/>
                        <a:t>Начальная скорость (</a:t>
                      </a:r>
                      <a:r>
                        <a:rPr lang="en-US" sz="1400" i="1" dirty="0" smtClean="0"/>
                        <a:t>v</a:t>
                      </a:r>
                      <a:r>
                        <a:rPr lang="ru-RU" sz="1050" i="1" dirty="0" smtClean="0"/>
                        <a:t>0</a:t>
                      </a:r>
                      <a:r>
                        <a:rPr lang="ru-RU" sz="1400" i="1" dirty="0" smtClean="0"/>
                        <a:t>),</a:t>
                      </a:r>
                      <a:r>
                        <a:rPr lang="ru-RU" sz="1400" i="0" dirty="0" smtClean="0"/>
                        <a:t> ускорение (</a:t>
                      </a:r>
                      <a:r>
                        <a:rPr lang="ru-RU" sz="1400" i="1" dirty="0" smtClean="0"/>
                        <a:t>а</a:t>
                      </a:r>
                      <a:r>
                        <a:rPr lang="ru-RU" sz="1400" i="0" dirty="0" smtClean="0"/>
                        <a:t>), максимальная развиваемая автомобилем скорость (</a:t>
                      </a:r>
                      <a:r>
                        <a:rPr lang="en-US" sz="1400" i="1" dirty="0" smtClean="0"/>
                        <a:t>v</a:t>
                      </a:r>
                      <a:r>
                        <a:rPr lang="ru-RU" sz="1050" i="1" dirty="0" smtClean="0"/>
                        <a:t>макс</a:t>
                      </a:r>
                      <a:r>
                        <a:rPr lang="ru-RU" sz="1400" i="0" dirty="0" smtClean="0"/>
                        <a:t>)</a:t>
                      </a:r>
                      <a:endParaRPr lang="ru-RU" sz="1400" i="0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Какие элементы системы КОМНАТА важны в данной задаче? </a:t>
                      </a:r>
                      <a:r>
                        <a:rPr lang="ru-RU" sz="1400" dirty="0" smtClean="0"/>
                        <a:t>Стены, дверь</a:t>
                      </a:r>
                      <a:r>
                        <a:rPr lang="ru-RU" sz="1400" baseline="0" dirty="0" smtClean="0"/>
                        <a:t>, окно</a:t>
                      </a:r>
                      <a:endParaRPr lang="ru-RU" sz="1400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Что надо найти? </a:t>
                      </a:r>
                      <a:r>
                        <a:rPr lang="ru-RU" sz="1400" dirty="0" smtClean="0"/>
                        <a:t>Скорость (</a:t>
                      </a:r>
                      <a:r>
                        <a:rPr lang="en-US" sz="1400" i="1" dirty="0" smtClean="0"/>
                        <a:t>v</a:t>
                      </a:r>
                      <a:r>
                        <a:rPr lang="en-US" sz="1050" i="1" dirty="0" smtClean="0"/>
                        <a:t>i</a:t>
                      </a:r>
                      <a:r>
                        <a:rPr lang="en-US" sz="1400" dirty="0" smtClean="0"/>
                        <a:t>)</a:t>
                      </a:r>
                      <a:r>
                        <a:rPr lang="ru-RU" sz="1400" dirty="0" smtClean="0"/>
                        <a:t> в заданный момент времени (</a:t>
                      </a:r>
                      <a:r>
                        <a:rPr lang="en-US" sz="1400" i="1" dirty="0" smtClean="0"/>
                        <a:t>t</a:t>
                      </a:r>
                      <a:r>
                        <a:rPr lang="en-US" sz="1050" i="1" dirty="0" smtClean="0"/>
                        <a:t>i</a:t>
                      </a:r>
                      <a:r>
                        <a:rPr lang="ru-RU" sz="1400" dirty="0" smtClean="0"/>
                        <a:t>)</a:t>
                      </a:r>
                      <a:endParaRPr lang="ru-RU" sz="1400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Мебель рассматривается как объект или как система? </a:t>
                      </a:r>
                      <a:r>
                        <a:rPr lang="ru-RU" sz="1400" dirty="0" smtClean="0"/>
                        <a:t>Система </a:t>
                      </a:r>
                      <a:endParaRPr lang="ru-RU" sz="1400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Как задаются моменты времени? </a:t>
                      </a:r>
                      <a:r>
                        <a:rPr lang="ru-RU" sz="1400" b="0" dirty="0" smtClean="0"/>
                        <a:t>От нуля через равные интервалы (∆</a:t>
                      </a:r>
                      <a:r>
                        <a:rPr lang="en-US" sz="1400" b="0" i="1" dirty="0" smtClean="0"/>
                        <a:t>t</a:t>
                      </a:r>
                      <a:r>
                        <a:rPr lang="en-US" sz="1400" b="0" dirty="0" smtClean="0"/>
                        <a:t>)</a:t>
                      </a:r>
                      <a:endParaRPr lang="ru-RU" sz="1400" b="1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Что входит в состав мебели? </a:t>
                      </a:r>
                      <a:r>
                        <a:rPr lang="ru-RU" sz="1400" dirty="0" smtClean="0"/>
                        <a:t>Диван, письменный стол, платяной шкаф,</a:t>
                      </a:r>
                      <a:r>
                        <a:rPr lang="ru-RU" sz="1400" baseline="0" dirty="0" smtClean="0"/>
                        <a:t> шкаф общего назначения, настенный спортивный комплекс</a:t>
                      </a:r>
                      <a:endParaRPr lang="ru-RU" sz="1400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Что</a:t>
                      </a:r>
                      <a:r>
                        <a:rPr lang="ru-RU" sz="1400" b="1" baseline="0" dirty="0" smtClean="0"/>
                        <a:t> ограничивает расчеты? </a:t>
                      </a:r>
                      <a:r>
                        <a:rPr lang="en-US" sz="1400" i="1" dirty="0" smtClean="0"/>
                        <a:t>v</a:t>
                      </a:r>
                      <a:r>
                        <a:rPr lang="en-US" sz="1050" i="1" dirty="0" smtClean="0"/>
                        <a:t>i</a:t>
                      </a:r>
                      <a:r>
                        <a:rPr lang="en-US" sz="1400" i="1" dirty="0" smtClean="0"/>
                        <a:t>×v</a:t>
                      </a:r>
                      <a:r>
                        <a:rPr lang="ru-RU" sz="1100" i="1" dirty="0" smtClean="0"/>
                        <a:t>макс</a:t>
                      </a:r>
                      <a:endParaRPr lang="ru-RU" sz="1400" b="1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Какие параметры мебели заданы? </a:t>
                      </a:r>
                      <a:r>
                        <a:rPr lang="ru-RU" sz="1400" dirty="0" smtClean="0"/>
                        <a:t>Длина, ширина, высота</a:t>
                      </a:r>
                      <a:endParaRPr lang="ru-RU" sz="1400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1400" b="1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Какие параметры комнаты заданы? </a:t>
                      </a:r>
                      <a:r>
                        <a:rPr lang="ru-RU" sz="1400" b="0" dirty="0" smtClean="0"/>
                        <a:t> Геометрическая</a:t>
                      </a:r>
                      <a:r>
                        <a:rPr lang="ru-RU" sz="1400" b="0" baseline="0" dirty="0" smtClean="0"/>
                        <a:t> форма, размеры, расположение окна и двери</a:t>
                      </a:r>
                      <a:endParaRPr lang="ru-RU" sz="1400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1400" b="1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Что надо получить? </a:t>
                      </a:r>
                      <a:r>
                        <a:rPr lang="ru-RU" sz="1400" dirty="0" smtClean="0"/>
                        <a:t>Вариант наиболее удобный расстановки мебели, представленный в виде чертежа (эскиза)</a:t>
                      </a:r>
                      <a:endParaRPr lang="ru-RU" sz="1400" dirty="0"/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II</a:t>
            </a:r>
            <a:r>
              <a:rPr lang="ru-RU" b="1" dirty="0" smtClean="0"/>
              <a:t> этап. Разработка модели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Информационная модель</a:t>
            </a:r>
          </a:p>
          <a:p>
            <a:r>
              <a:rPr lang="ru-RU" dirty="0" smtClean="0"/>
              <a:t>Компьютерная модель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141</TotalTime>
  <Words>602</Words>
  <PresentationFormat>Экран (4:3)</PresentationFormat>
  <Paragraphs>123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Официальная</vt:lpstr>
      <vt:lpstr>Основные этапы моделирования</vt:lpstr>
      <vt:lpstr>Моделирование – исследование объектов путем построения и изучения их моделей.</vt:lpstr>
      <vt:lpstr>Слайд 3</vt:lpstr>
      <vt:lpstr>Этапы моделирования</vt:lpstr>
      <vt:lpstr>I этап. Постановка задачи</vt:lpstr>
      <vt:lpstr>Описание задачи</vt:lpstr>
      <vt:lpstr>Цель моделирования</vt:lpstr>
      <vt:lpstr>Формализация задачи</vt:lpstr>
      <vt:lpstr>II этап. Разработка модели</vt:lpstr>
      <vt:lpstr>Информационная модель</vt:lpstr>
      <vt:lpstr>1 вид</vt:lpstr>
      <vt:lpstr>2 вид</vt:lpstr>
      <vt:lpstr>Компьютерная модель</vt:lpstr>
      <vt:lpstr>III этап. Компьютерный эксперимент</vt:lpstr>
      <vt:lpstr>План эксперимента</vt:lpstr>
      <vt:lpstr>IV этап. Анализ результатов моделирования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этапы моделирования</dc:title>
  <dc:creator>Ирина</dc:creator>
  <cp:lastModifiedBy>КЛАСС ИНФОРМАТИКИ</cp:lastModifiedBy>
  <cp:revision>18</cp:revision>
  <dcterms:created xsi:type="dcterms:W3CDTF">2011-09-07T16:15:26Z</dcterms:created>
  <dcterms:modified xsi:type="dcterms:W3CDTF">2012-09-04T10:26:09Z</dcterms:modified>
</cp:coreProperties>
</file>