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1.xml" ContentType="application/vnd.openxmlformats-officedocument.drawingml.diagramLayout+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72" d="100"/>
          <a:sy n="72" d="100"/>
        </p:scale>
        <p:origin x="-1104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D7578C1-723C-4B60-A96D-03C3981D79A1}" type="doc">
      <dgm:prSet loTypeId="urn:microsoft.com/office/officeart/2005/8/layout/process1" loCatId="process" qsTypeId="urn:microsoft.com/office/officeart/2005/8/quickstyle/simple1" qsCatId="simple" csTypeId="urn:microsoft.com/office/officeart/2005/8/colors/colorful3" csCatId="colorful" phldr="1"/>
      <dgm:spPr/>
      <dgm:t>
        <a:bodyPr/>
        <a:lstStyle/>
        <a:p>
          <a:endParaRPr lang="ru-RU"/>
        </a:p>
      </dgm:t>
    </dgm:pt>
    <dgm:pt modelId="{8448FBEE-8AD2-4C09-9233-541BD3D49D48}">
      <dgm:prSet phldrT="[Текст]" custT="1"/>
      <dgm:spPr/>
      <dgm:t>
        <a:bodyPr/>
        <a:lstStyle/>
        <a:p>
          <a:r>
            <a:rPr lang="ru-RU" sz="1800" dirty="0" smtClean="0"/>
            <a:t>Источник</a:t>
          </a:r>
          <a:endParaRPr lang="ru-RU" sz="1800" dirty="0"/>
        </a:p>
      </dgm:t>
    </dgm:pt>
    <dgm:pt modelId="{0A40D109-D01E-4C53-AB21-9345C0B424E8}" type="parTrans" cxnId="{7502C787-8863-4DBE-84A5-E773DEDC8F8F}">
      <dgm:prSet/>
      <dgm:spPr/>
      <dgm:t>
        <a:bodyPr/>
        <a:lstStyle/>
        <a:p>
          <a:endParaRPr lang="ru-RU"/>
        </a:p>
      </dgm:t>
    </dgm:pt>
    <dgm:pt modelId="{4C7D092E-72B2-4A1D-91E0-9D50E5E6F618}" type="sibTrans" cxnId="{7502C787-8863-4DBE-84A5-E773DEDC8F8F}">
      <dgm:prSet/>
      <dgm:spPr/>
      <dgm:t>
        <a:bodyPr/>
        <a:lstStyle/>
        <a:p>
          <a:endParaRPr lang="ru-RU" dirty="0"/>
        </a:p>
      </dgm:t>
    </dgm:pt>
    <dgm:pt modelId="{7AD2F6F2-2DD8-4B65-A4B1-7DE7D864A1EC}">
      <dgm:prSet phldrT="[Текст]" custT="1"/>
      <dgm:spPr/>
      <dgm:t>
        <a:bodyPr/>
        <a:lstStyle/>
        <a:p>
          <a:r>
            <a:rPr lang="ru-RU" sz="1800" dirty="0" smtClean="0"/>
            <a:t>Канал связи</a:t>
          </a:r>
          <a:endParaRPr lang="ru-RU" sz="1800" dirty="0"/>
        </a:p>
      </dgm:t>
    </dgm:pt>
    <dgm:pt modelId="{9BD36220-30E6-4C3D-8B6A-5FF297025AC7}" type="parTrans" cxnId="{6FC54DB9-B2B8-422D-ABDC-7B57EC9E6B63}">
      <dgm:prSet/>
      <dgm:spPr/>
      <dgm:t>
        <a:bodyPr/>
        <a:lstStyle/>
        <a:p>
          <a:endParaRPr lang="ru-RU"/>
        </a:p>
      </dgm:t>
    </dgm:pt>
    <dgm:pt modelId="{58BF0305-8CC1-4A20-8FD4-E0B49333F7CD}" type="sibTrans" cxnId="{6FC54DB9-B2B8-422D-ABDC-7B57EC9E6B63}">
      <dgm:prSet/>
      <dgm:spPr/>
      <dgm:t>
        <a:bodyPr/>
        <a:lstStyle/>
        <a:p>
          <a:endParaRPr lang="ru-RU" dirty="0"/>
        </a:p>
      </dgm:t>
    </dgm:pt>
    <dgm:pt modelId="{EDE789D5-4994-4677-A244-D16955971FAD}">
      <dgm:prSet phldrT="[Текст]" custT="1"/>
      <dgm:spPr/>
      <dgm:t>
        <a:bodyPr/>
        <a:lstStyle/>
        <a:p>
          <a:r>
            <a:rPr lang="ru-RU" sz="1800" dirty="0" smtClean="0"/>
            <a:t>Получатель</a:t>
          </a:r>
          <a:endParaRPr lang="ru-RU" sz="1800" dirty="0"/>
        </a:p>
      </dgm:t>
    </dgm:pt>
    <dgm:pt modelId="{D88A7CC2-66F6-44F2-9CB7-BB2023ED8A77}" type="parTrans" cxnId="{E1239D84-06D7-4170-9419-39AC133B8529}">
      <dgm:prSet/>
      <dgm:spPr/>
      <dgm:t>
        <a:bodyPr/>
        <a:lstStyle/>
        <a:p>
          <a:endParaRPr lang="ru-RU"/>
        </a:p>
      </dgm:t>
    </dgm:pt>
    <dgm:pt modelId="{2C1C9622-A3BC-4F21-B604-04FCE0C4A0DE}" type="sibTrans" cxnId="{E1239D84-06D7-4170-9419-39AC133B8529}">
      <dgm:prSet/>
      <dgm:spPr/>
      <dgm:t>
        <a:bodyPr/>
        <a:lstStyle/>
        <a:p>
          <a:endParaRPr lang="ru-RU"/>
        </a:p>
      </dgm:t>
    </dgm:pt>
    <dgm:pt modelId="{2E349713-97AD-442D-AD2F-D555678E2202}">
      <dgm:prSet phldrT="[Текст]" custT="1"/>
      <dgm:spPr/>
      <dgm:t>
        <a:bodyPr/>
        <a:lstStyle/>
        <a:p>
          <a:r>
            <a:rPr lang="ru-RU" sz="1800" dirty="0" smtClean="0"/>
            <a:t>Кодирующее устройство</a:t>
          </a:r>
          <a:endParaRPr lang="ru-RU" sz="1800" dirty="0"/>
        </a:p>
      </dgm:t>
    </dgm:pt>
    <dgm:pt modelId="{0273DA16-9AC4-4E97-8A06-FFABEEE5933C}" type="parTrans" cxnId="{5993A949-1560-4B57-AECE-AD6E182645E5}">
      <dgm:prSet/>
      <dgm:spPr/>
      <dgm:t>
        <a:bodyPr/>
        <a:lstStyle/>
        <a:p>
          <a:endParaRPr lang="ru-RU"/>
        </a:p>
      </dgm:t>
    </dgm:pt>
    <dgm:pt modelId="{FEE40FE0-9925-41A3-9F14-77C45D72A5C3}" type="sibTrans" cxnId="{5993A949-1560-4B57-AECE-AD6E182645E5}">
      <dgm:prSet/>
      <dgm:spPr/>
      <dgm:t>
        <a:bodyPr/>
        <a:lstStyle/>
        <a:p>
          <a:endParaRPr lang="ru-RU" dirty="0"/>
        </a:p>
      </dgm:t>
    </dgm:pt>
    <dgm:pt modelId="{795B2870-8E56-471A-BE06-5225891F25A1}">
      <dgm:prSet phldrT="[Текст]" custT="1"/>
      <dgm:spPr/>
      <dgm:t>
        <a:bodyPr/>
        <a:lstStyle/>
        <a:p>
          <a:r>
            <a:rPr lang="ru-RU" sz="1800" dirty="0" smtClean="0"/>
            <a:t>Декодирующее устройство</a:t>
          </a:r>
          <a:endParaRPr lang="ru-RU" sz="1800" dirty="0"/>
        </a:p>
      </dgm:t>
    </dgm:pt>
    <dgm:pt modelId="{99B044AC-5C70-466E-8199-E279A7B20229}" type="parTrans" cxnId="{B71CC72A-0CBD-4E0B-9761-2F49380A0C3B}">
      <dgm:prSet/>
      <dgm:spPr/>
      <dgm:t>
        <a:bodyPr/>
        <a:lstStyle/>
        <a:p>
          <a:endParaRPr lang="ru-RU"/>
        </a:p>
      </dgm:t>
    </dgm:pt>
    <dgm:pt modelId="{3B196FF8-DE10-4CD7-993D-7EB5765F5BE4}" type="sibTrans" cxnId="{B71CC72A-0CBD-4E0B-9761-2F49380A0C3B}">
      <dgm:prSet/>
      <dgm:spPr/>
      <dgm:t>
        <a:bodyPr/>
        <a:lstStyle/>
        <a:p>
          <a:endParaRPr lang="ru-RU" dirty="0"/>
        </a:p>
      </dgm:t>
    </dgm:pt>
    <dgm:pt modelId="{00E49851-10C9-46C6-ADB2-62290ECDFEA7}" type="pres">
      <dgm:prSet presAssocID="{AD7578C1-723C-4B60-A96D-03C3981D79A1}" presName="Name0" presStyleCnt="0">
        <dgm:presLayoutVars>
          <dgm:dir/>
          <dgm:resizeHandles val="exact"/>
        </dgm:presLayoutVars>
      </dgm:prSet>
      <dgm:spPr/>
    </dgm:pt>
    <dgm:pt modelId="{816D1055-41E6-4E82-8177-4997DD6EFCBB}" type="pres">
      <dgm:prSet presAssocID="{8448FBEE-8AD2-4C09-9233-541BD3D49D48}" presName="node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21C19F9-7782-4634-9434-39BF5F926ADA}" type="pres">
      <dgm:prSet presAssocID="{4C7D092E-72B2-4A1D-91E0-9D50E5E6F618}" presName="sibTrans" presStyleLbl="sibTrans2D1" presStyleIdx="0" presStyleCnt="4"/>
      <dgm:spPr/>
    </dgm:pt>
    <dgm:pt modelId="{7F14742B-2D09-4B56-AFF9-EDFADC5CB6B3}" type="pres">
      <dgm:prSet presAssocID="{4C7D092E-72B2-4A1D-91E0-9D50E5E6F618}" presName="connectorText" presStyleLbl="sibTrans2D1" presStyleIdx="0" presStyleCnt="4"/>
      <dgm:spPr/>
    </dgm:pt>
    <dgm:pt modelId="{4F77F7AA-6A08-4BC8-A36C-7BBC225D025B}" type="pres">
      <dgm:prSet presAssocID="{2E349713-97AD-442D-AD2F-D555678E2202}" presName="node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219F063-9822-4167-90C4-4EB2E8602FF4}" type="pres">
      <dgm:prSet presAssocID="{FEE40FE0-9925-41A3-9F14-77C45D72A5C3}" presName="sibTrans" presStyleLbl="sibTrans2D1" presStyleIdx="1" presStyleCnt="4"/>
      <dgm:spPr/>
    </dgm:pt>
    <dgm:pt modelId="{86EF4FFE-7A05-4BBA-A3E7-CA685B32D974}" type="pres">
      <dgm:prSet presAssocID="{FEE40FE0-9925-41A3-9F14-77C45D72A5C3}" presName="connectorText" presStyleLbl="sibTrans2D1" presStyleIdx="1" presStyleCnt="4"/>
      <dgm:spPr/>
    </dgm:pt>
    <dgm:pt modelId="{544A006D-687B-4CEC-8747-C6D5B539D986}" type="pres">
      <dgm:prSet presAssocID="{7AD2F6F2-2DD8-4B65-A4B1-7DE7D864A1EC}" presName="node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02F0A8A-7347-40EE-B784-28A8B92C7658}" type="pres">
      <dgm:prSet presAssocID="{58BF0305-8CC1-4A20-8FD4-E0B49333F7CD}" presName="sibTrans" presStyleLbl="sibTrans2D1" presStyleIdx="2" presStyleCnt="4"/>
      <dgm:spPr/>
    </dgm:pt>
    <dgm:pt modelId="{685DBF82-50DF-402D-8D89-2D5A06F319E5}" type="pres">
      <dgm:prSet presAssocID="{58BF0305-8CC1-4A20-8FD4-E0B49333F7CD}" presName="connectorText" presStyleLbl="sibTrans2D1" presStyleIdx="2" presStyleCnt="4"/>
      <dgm:spPr/>
    </dgm:pt>
    <dgm:pt modelId="{EFCD90EE-93DE-417B-9335-5BC591BD7F17}" type="pres">
      <dgm:prSet presAssocID="{795B2870-8E56-471A-BE06-5225891F25A1}" presName="node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9654DA6-2301-46A5-A7E3-A74306301927}" type="pres">
      <dgm:prSet presAssocID="{3B196FF8-DE10-4CD7-993D-7EB5765F5BE4}" presName="sibTrans" presStyleLbl="sibTrans2D1" presStyleIdx="3" presStyleCnt="4"/>
      <dgm:spPr/>
    </dgm:pt>
    <dgm:pt modelId="{84673319-31AF-4C86-8E46-3FA4C0694F2B}" type="pres">
      <dgm:prSet presAssocID="{3B196FF8-DE10-4CD7-993D-7EB5765F5BE4}" presName="connectorText" presStyleLbl="sibTrans2D1" presStyleIdx="3" presStyleCnt="4"/>
      <dgm:spPr/>
    </dgm:pt>
    <dgm:pt modelId="{A94A3626-151B-4B71-AC38-77BC064B7CBF}" type="pres">
      <dgm:prSet presAssocID="{EDE789D5-4994-4677-A244-D16955971FAD}" presName="node" presStyleLbl="node1" presStyleIdx="4" presStyleCnt="5" custScaleX="132928">
        <dgm:presLayoutVars>
          <dgm:bulletEnabled val="1"/>
        </dgm:presLayoutVars>
      </dgm:prSet>
      <dgm:spPr/>
    </dgm:pt>
  </dgm:ptLst>
  <dgm:cxnLst>
    <dgm:cxn modelId="{CADF213F-DD8E-4DD3-8B70-8BD888F5992E}" type="presOf" srcId="{2E349713-97AD-442D-AD2F-D555678E2202}" destId="{4F77F7AA-6A08-4BC8-A36C-7BBC225D025B}" srcOrd="0" destOrd="0" presId="urn:microsoft.com/office/officeart/2005/8/layout/process1"/>
    <dgm:cxn modelId="{5D477B38-FF3E-47F1-B7DB-314F2D8CD2BD}" type="presOf" srcId="{AD7578C1-723C-4B60-A96D-03C3981D79A1}" destId="{00E49851-10C9-46C6-ADB2-62290ECDFEA7}" srcOrd="0" destOrd="0" presId="urn:microsoft.com/office/officeart/2005/8/layout/process1"/>
    <dgm:cxn modelId="{1E00A15C-25C6-4EF0-B2BA-BDA07E8F2ABC}" type="presOf" srcId="{4C7D092E-72B2-4A1D-91E0-9D50E5E6F618}" destId="{621C19F9-7782-4634-9434-39BF5F926ADA}" srcOrd="0" destOrd="0" presId="urn:microsoft.com/office/officeart/2005/8/layout/process1"/>
    <dgm:cxn modelId="{2AC82111-0BD7-473A-AF92-EAFEE6D486F7}" type="presOf" srcId="{795B2870-8E56-471A-BE06-5225891F25A1}" destId="{EFCD90EE-93DE-417B-9335-5BC591BD7F17}" srcOrd="0" destOrd="0" presId="urn:microsoft.com/office/officeart/2005/8/layout/process1"/>
    <dgm:cxn modelId="{C6E18178-D8A7-4352-A5E6-E0FCB67CB405}" type="presOf" srcId="{3B196FF8-DE10-4CD7-993D-7EB5765F5BE4}" destId="{49654DA6-2301-46A5-A7E3-A74306301927}" srcOrd="0" destOrd="0" presId="urn:microsoft.com/office/officeart/2005/8/layout/process1"/>
    <dgm:cxn modelId="{5993A949-1560-4B57-AECE-AD6E182645E5}" srcId="{AD7578C1-723C-4B60-A96D-03C3981D79A1}" destId="{2E349713-97AD-442D-AD2F-D555678E2202}" srcOrd="1" destOrd="0" parTransId="{0273DA16-9AC4-4E97-8A06-FFABEEE5933C}" sibTransId="{FEE40FE0-9925-41A3-9F14-77C45D72A5C3}"/>
    <dgm:cxn modelId="{6FC54DB9-B2B8-422D-ABDC-7B57EC9E6B63}" srcId="{AD7578C1-723C-4B60-A96D-03C3981D79A1}" destId="{7AD2F6F2-2DD8-4B65-A4B1-7DE7D864A1EC}" srcOrd="2" destOrd="0" parTransId="{9BD36220-30E6-4C3D-8B6A-5FF297025AC7}" sibTransId="{58BF0305-8CC1-4A20-8FD4-E0B49333F7CD}"/>
    <dgm:cxn modelId="{B71CC72A-0CBD-4E0B-9761-2F49380A0C3B}" srcId="{AD7578C1-723C-4B60-A96D-03C3981D79A1}" destId="{795B2870-8E56-471A-BE06-5225891F25A1}" srcOrd="3" destOrd="0" parTransId="{99B044AC-5C70-466E-8199-E279A7B20229}" sibTransId="{3B196FF8-DE10-4CD7-993D-7EB5765F5BE4}"/>
    <dgm:cxn modelId="{F8DA2DF2-1AA4-4A89-AF34-65D53FC11E07}" type="presOf" srcId="{4C7D092E-72B2-4A1D-91E0-9D50E5E6F618}" destId="{7F14742B-2D09-4B56-AFF9-EDFADC5CB6B3}" srcOrd="1" destOrd="0" presId="urn:microsoft.com/office/officeart/2005/8/layout/process1"/>
    <dgm:cxn modelId="{87CB8902-EDD6-44F6-89BD-C1CE7EDB8E10}" type="presOf" srcId="{FEE40FE0-9925-41A3-9F14-77C45D72A5C3}" destId="{5219F063-9822-4167-90C4-4EB2E8602FF4}" srcOrd="0" destOrd="0" presId="urn:microsoft.com/office/officeart/2005/8/layout/process1"/>
    <dgm:cxn modelId="{2886B7CC-0C18-4F07-892C-047505EEE881}" type="presOf" srcId="{58BF0305-8CC1-4A20-8FD4-E0B49333F7CD}" destId="{685DBF82-50DF-402D-8D89-2D5A06F319E5}" srcOrd="1" destOrd="0" presId="urn:microsoft.com/office/officeart/2005/8/layout/process1"/>
    <dgm:cxn modelId="{DA5CAC13-5856-4358-BDF6-165FE54CCDDF}" type="presOf" srcId="{7AD2F6F2-2DD8-4B65-A4B1-7DE7D864A1EC}" destId="{544A006D-687B-4CEC-8747-C6D5B539D986}" srcOrd="0" destOrd="0" presId="urn:microsoft.com/office/officeart/2005/8/layout/process1"/>
    <dgm:cxn modelId="{C53CDC76-EAE0-49CF-AC60-A70EAAA1DAFB}" type="presOf" srcId="{58BF0305-8CC1-4A20-8FD4-E0B49333F7CD}" destId="{D02F0A8A-7347-40EE-B784-28A8B92C7658}" srcOrd="0" destOrd="0" presId="urn:microsoft.com/office/officeart/2005/8/layout/process1"/>
    <dgm:cxn modelId="{7502C787-8863-4DBE-84A5-E773DEDC8F8F}" srcId="{AD7578C1-723C-4B60-A96D-03C3981D79A1}" destId="{8448FBEE-8AD2-4C09-9233-541BD3D49D48}" srcOrd="0" destOrd="0" parTransId="{0A40D109-D01E-4C53-AB21-9345C0B424E8}" sibTransId="{4C7D092E-72B2-4A1D-91E0-9D50E5E6F618}"/>
    <dgm:cxn modelId="{E1239D84-06D7-4170-9419-39AC133B8529}" srcId="{AD7578C1-723C-4B60-A96D-03C3981D79A1}" destId="{EDE789D5-4994-4677-A244-D16955971FAD}" srcOrd="4" destOrd="0" parTransId="{D88A7CC2-66F6-44F2-9CB7-BB2023ED8A77}" sibTransId="{2C1C9622-A3BC-4F21-B604-04FCE0C4A0DE}"/>
    <dgm:cxn modelId="{68A84149-25A9-4A51-BD16-02500B1FD0ED}" type="presOf" srcId="{EDE789D5-4994-4677-A244-D16955971FAD}" destId="{A94A3626-151B-4B71-AC38-77BC064B7CBF}" srcOrd="0" destOrd="0" presId="urn:microsoft.com/office/officeart/2005/8/layout/process1"/>
    <dgm:cxn modelId="{339CBDE3-CEF2-4E2F-9528-F76CA2C49A02}" type="presOf" srcId="{3B196FF8-DE10-4CD7-993D-7EB5765F5BE4}" destId="{84673319-31AF-4C86-8E46-3FA4C0694F2B}" srcOrd="1" destOrd="0" presId="urn:microsoft.com/office/officeart/2005/8/layout/process1"/>
    <dgm:cxn modelId="{75D74AC2-4FA3-4B60-8C05-522F949ADBBD}" type="presOf" srcId="{FEE40FE0-9925-41A3-9F14-77C45D72A5C3}" destId="{86EF4FFE-7A05-4BBA-A3E7-CA685B32D974}" srcOrd="1" destOrd="0" presId="urn:microsoft.com/office/officeart/2005/8/layout/process1"/>
    <dgm:cxn modelId="{B116595F-FB1E-4ED6-BFCF-DFD70A85332C}" type="presOf" srcId="{8448FBEE-8AD2-4C09-9233-541BD3D49D48}" destId="{816D1055-41E6-4E82-8177-4997DD6EFCBB}" srcOrd="0" destOrd="0" presId="urn:microsoft.com/office/officeart/2005/8/layout/process1"/>
    <dgm:cxn modelId="{8CFA3B15-BCE4-46B9-A2F5-D107686C1A30}" type="presParOf" srcId="{00E49851-10C9-46C6-ADB2-62290ECDFEA7}" destId="{816D1055-41E6-4E82-8177-4997DD6EFCBB}" srcOrd="0" destOrd="0" presId="urn:microsoft.com/office/officeart/2005/8/layout/process1"/>
    <dgm:cxn modelId="{2E23A855-63A9-4F05-924C-DD141968351F}" type="presParOf" srcId="{00E49851-10C9-46C6-ADB2-62290ECDFEA7}" destId="{621C19F9-7782-4634-9434-39BF5F926ADA}" srcOrd="1" destOrd="0" presId="urn:microsoft.com/office/officeart/2005/8/layout/process1"/>
    <dgm:cxn modelId="{54DACA60-CD4C-4C5E-8E4D-431BF775DF5E}" type="presParOf" srcId="{621C19F9-7782-4634-9434-39BF5F926ADA}" destId="{7F14742B-2D09-4B56-AFF9-EDFADC5CB6B3}" srcOrd="0" destOrd="0" presId="urn:microsoft.com/office/officeart/2005/8/layout/process1"/>
    <dgm:cxn modelId="{12F04AE5-9F1C-4933-B283-BF387F6E4827}" type="presParOf" srcId="{00E49851-10C9-46C6-ADB2-62290ECDFEA7}" destId="{4F77F7AA-6A08-4BC8-A36C-7BBC225D025B}" srcOrd="2" destOrd="0" presId="urn:microsoft.com/office/officeart/2005/8/layout/process1"/>
    <dgm:cxn modelId="{02FA9C74-6F44-4EE0-83D3-63E19113C70F}" type="presParOf" srcId="{00E49851-10C9-46C6-ADB2-62290ECDFEA7}" destId="{5219F063-9822-4167-90C4-4EB2E8602FF4}" srcOrd="3" destOrd="0" presId="urn:microsoft.com/office/officeart/2005/8/layout/process1"/>
    <dgm:cxn modelId="{A52DCB01-C447-4908-9B45-725B5100E8AA}" type="presParOf" srcId="{5219F063-9822-4167-90C4-4EB2E8602FF4}" destId="{86EF4FFE-7A05-4BBA-A3E7-CA685B32D974}" srcOrd="0" destOrd="0" presId="urn:microsoft.com/office/officeart/2005/8/layout/process1"/>
    <dgm:cxn modelId="{5EA5F887-6822-47BD-BCDF-038F537261D1}" type="presParOf" srcId="{00E49851-10C9-46C6-ADB2-62290ECDFEA7}" destId="{544A006D-687B-4CEC-8747-C6D5B539D986}" srcOrd="4" destOrd="0" presId="urn:microsoft.com/office/officeart/2005/8/layout/process1"/>
    <dgm:cxn modelId="{B1AFECD9-473C-4CF0-B683-67675CA308A4}" type="presParOf" srcId="{00E49851-10C9-46C6-ADB2-62290ECDFEA7}" destId="{D02F0A8A-7347-40EE-B784-28A8B92C7658}" srcOrd="5" destOrd="0" presId="urn:microsoft.com/office/officeart/2005/8/layout/process1"/>
    <dgm:cxn modelId="{E28517CD-45BF-4167-BFF8-3F01BF88C839}" type="presParOf" srcId="{D02F0A8A-7347-40EE-B784-28A8B92C7658}" destId="{685DBF82-50DF-402D-8D89-2D5A06F319E5}" srcOrd="0" destOrd="0" presId="urn:microsoft.com/office/officeart/2005/8/layout/process1"/>
    <dgm:cxn modelId="{77A454C1-291A-4AE6-8465-3504C79E0D7F}" type="presParOf" srcId="{00E49851-10C9-46C6-ADB2-62290ECDFEA7}" destId="{EFCD90EE-93DE-417B-9335-5BC591BD7F17}" srcOrd="6" destOrd="0" presId="urn:microsoft.com/office/officeart/2005/8/layout/process1"/>
    <dgm:cxn modelId="{F6D6FF18-24F4-4527-AE83-0F309CD00FB3}" type="presParOf" srcId="{00E49851-10C9-46C6-ADB2-62290ECDFEA7}" destId="{49654DA6-2301-46A5-A7E3-A74306301927}" srcOrd="7" destOrd="0" presId="urn:microsoft.com/office/officeart/2005/8/layout/process1"/>
    <dgm:cxn modelId="{E713AC02-F891-4C3E-8759-F1AF560ED654}" type="presParOf" srcId="{49654DA6-2301-46A5-A7E3-A74306301927}" destId="{84673319-31AF-4C86-8E46-3FA4C0694F2B}" srcOrd="0" destOrd="0" presId="urn:microsoft.com/office/officeart/2005/8/layout/process1"/>
    <dgm:cxn modelId="{A9AF0C6B-FA16-4CFB-A7E8-48C18B741F58}" type="presParOf" srcId="{00E49851-10C9-46C6-ADB2-62290ECDFEA7}" destId="{A94A3626-151B-4B71-AC38-77BC064B7CBF}" srcOrd="8" destOrd="0" presId="urn:microsoft.com/office/officeart/2005/8/layout/process1"/>
  </dgm:cxnLst>
  <dgm:bg/>
  <dgm:whole/>
</dgm:dataModel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Прямоугольник 22"/>
          <p:cNvSpPr/>
          <p:nvPr/>
        </p:nvSpPr>
        <p:spPr>
          <a:xfrm flipV="1">
            <a:off x="5410182" y="3810000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Прямоугольник 23"/>
          <p:cNvSpPr/>
          <p:nvPr/>
        </p:nvSpPr>
        <p:spPr>
          <a:xfrm flipV="1">
            <a:off x="5410200" y="3897010"/>
            <a:ext cx="3733801" cy="192024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Прямоугольник 24"/>
          <p:cNvSpPr/>
          <p:nvPr/>
        </p:nvSpPr>
        <p:spPr>
          <a:xfrm flipV="1">
            <a:off x="5410200" y="4115167"/>
            <a:ext cx="3733801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Прямоугольник 25"/>
          <p:cNvSpPr/>
          <p:nvPr/>
        </p:nvSpPr>
        <p:spPr>
          <a:xfrm flipV="1">
            <a:off x="5410200" y="4164403"/>
            <a:ext cx="1965960" cy="18288"/>
          </a:xfrm>
          <a:prstGeom prst="rect">
            <a:avLst/>
          </a:prstGeom>
          <a:solidFill>
            <a:schemeClr val="accent2">
              <a:alpha val="6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7" name="Прямоугольник 26"/>
          <p:cNvSpPr/>
          <p:nvPr/>
        </p:nvSpPr>
        <p:spPr>
          <a:xfrm flipV="1">
            <a:off x="5410200" y="4199572"/>
            <a:ext cx="1965960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 useBgFill="1">
        <p:nvSpPr>
          <p:cNvPr id="30" name="Скругленный прямоугольник 29"/>
          <p:cNvSpPr/>
          <p:nvPr/>
        </p:nvSpPr>
        <p:spPr bwMode="white">
          <a:xfrm>
            <a:off x="5410200" y="3962400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 useBgFill="1">
        <p:nvSpPr>
          <p:cNvPr id="31" name="Скругленный прямоугольник 30"/>
          <p:cNvSpPr/>
          <p:nvPr/>
        </p:nvSpPr>
        <p:spPr bwMode="white">
          <a:xfrm>
            <a:off x="7376507" y="406098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1" y="3649662"/>
            <a:ext cx="9144000" cy="244170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0" y="3675527"/>
            <a:ext cx="9144001" cy="14067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1" name="Прямоугольник 10"/>
          <p:cNvSpPr/>
          <p:nvPr/>
        </p:nvSpPr>
        <p:spPr>
          <a:xfrm flipV="1">
            <a:off x="6414051" y="3643090"/>
            <a:ext cx="2729950" cy="2484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Прямоугольник 18"/>
          <p:cNvSpPr/>
          <p:nvPr/>
        </p:nvSpPr>
        <p:spPr>
          <a:xfrm>
            <a:off x="0" y="0"/>
            <a:ext cx="9144000" cy="3701700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57200" y="2401887"/>
            <a:ext cx="8458200" cy="1470025"/>
          </a:xfrm>
        </p:spPr>
        <p:txBody>
          <a:bodyPr anchor="b"/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457200" y="3899938"/>
            <a:ext cx="4953000" cy="1752600"/>
          </a:xfrm>
        </p:spPr>
        <p:txBody>
          <a:bodyPr/>
          <a:lstStyle>
            <a:lvl1pPr marL="64008" indent="0" algn="l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>
          <a:xfrm>
            <a:off x="6705600" y="4206240"/>
            <a:ext cx="960120" cy="457200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07.09.2011</a:t>
            </a:fld>
            <a:endParaRPr lang="ru-RU" dirty="0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>
          <a:xfrm>
            <a:off x="5410200" y="4205288"/>
            <a:ext cx="1295400" cy="457200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8320088" y="1136"/>
            <a:ext cx="747712" cy="365760"/>
          </a:xfrm>
        </p:spPr>
        <p:txBody>
          <a:bodyPr/>
          <a:lstStyle>
            <a:lvl1pPr algn="r">
              <a:defRPr sz="1800">
                <a:solidFill>
                  <a:schemeClr val="bg1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07.09.2011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81800" y="1143000"/>
            <a:ext cx="1905000" cy="5486400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143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07.09.2011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07.09.2011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1981200"/>
            <a:ext cx="7772400" cy="1362075"/>
          </a:xfrm>
        </p:spPr>
        <p:txBody>
          <a:bodyPr anchor="b">
            <a:noAutofit/>
          </a:bodyPr>
          <a:lstStyle>
            <a:lvl1pPr algn="l">
              <a:buNone/>
              <a:defRPr sz="4300" b="1" cap="none" baseline="0">
                <a:ln w="12700">
                  <a:solidFill>
                    <a:schemeClr val="accent2">
                      <a:shade val="90000"/>
                      <a:satMod val="150000"/>
                    </a:schemeClr>
                  </a:solidFill>
                </a:ln>
                <a:solidFill>
                  <a:srgbClr val="FFFFFF"/>
                </a:solidFill>
                <a:effectLst>
                  <a:outerShdw blurRad="38100" dist="381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3367088"/>
            <a:ext cx="7772400" cy="1509712"/>
          </a:xfrm>
        </p:spPr>
        <p:txBody>
          <a:bodyPr anchor="t"/>
          <a:lstStyle>
            <a:lvl1pPr marL="45720" indent="0">
              <a:buNone/>
              <a:defRPr sz="2100" b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07.09.2011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07.09.2011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1143000"/>
            <a:ext cx="8382000" cy="1069848"/>
          </a:xfrm>
        </p:spPr>
        <p:txBody>
          <a:bodyPr anchor="ctr"/>
          <a:lstStyle>
            <a:lvl1pPr>
              <a:defRPr sz="4000" b="0" i="0" cap="none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81000" y="2244970"/>
            <a:ext cx="4041648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721225" y="2244970"/>
            <a:ext cx="4041775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381000" y="2708519"/>
            <a:ext cx="4041648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718304" y="2708519"/>
            <a:ext cx="4041775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6" name="Дата 2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5B106E36-FD25-4E2D-B0AA-010F637433A0}" type="datetimeFigureOut">
              <a:rPr lang="ru-RU" smtClean="0"/>
              <a:pPr/>
              <a:t>07.09.2011</a:t>
            </a:fld>
            <a:endParaRPr lang="ru-RU" dirty="0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9848"/>
          </a:xfrm>
        </p:spPr>
        <p:txBody>
          <a:bodyPr anchor="ctr"/>
          <a:lstStyle>
            <a:lvl1pPr>
              <a:defRPr sz="4000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>
          <a:xfrm>
            <a:off x="6583680" y="612648"/>
            <a:ext cx="957264" cy="457200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07.09.2011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5257800" y="612648"/>
            <a:ext cx="1325880" cy="457200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8174736" y="2272"/>
            <a:ext cx="762000" cy="365760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07.09.2011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53496" y="1101970"/>
            <a:ext cx="3383280" cy="877824"/>
          </a:xfrm>
        </p:spPr>
        <p:txBody>
          <a:bodyPr anchor="b"/>
          <a:lstStyle>
            <a:lvl1pPr algn="l">
              <a:buNone/>
              <a:defRPr sz="18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5353496" y="2010727"/>
            <a:ext cx="3383280" cy="4617720"/>
          </a:xfrm>
        </p:spPr>
        <p:txBody>
          <a:bodyPr/>
          <a:lstStyle>
            <a:lvl1pPr marL="9144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152400" y="776287"/>
            <a:ext cx="5102352" cy="585216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07.09.2011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40434" y="1109160"/>
            <a:ext cx="586803" cy="4681637"/>
          </a:xfrm>
        </p:spPr>
        <p:txBody>
          <a:bodyPr vert="vert270" lIns="45720" tIns="0" rIns="45720" anchor="t"/>
          <a:lstStyle>
            <a:lvl1pPr algn="ctr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03671" y="1143000"/>
            <a:ext cx="4572000" cy="4572000"/>
          </a:xfrm>
          <a:solidFill>
            <a:srgbClr val="EAEAEA"/>
          </a:solidFill>
          <a:ln w="50800">
            <a:solidFill>
              <a:srgbClr val="FFFFFF"/>
            </a:solidFill>
            <a:miter lim="800000"/>
          </a:ln>
          <a:effectLst>
            <a:outerShdw blurRad="57150" dist="31750" dir="4800000" algn="tl" rotWithShape="0">
              <a:srgbClr val="000000">
                <a:alpha val="2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2540">
            <a:bevelT w="25400" h="19050"/>
            <a:contourClr>
              <a:srgbClr val="AEAEAE"/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dirty="0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88443" y="3274308"/>
            <a:ext cx="2590800" cy="2516489"/>
          </a:xfrm>
        </p:spPr>
        <p:txBody>
          <a:bodyPr lIns="0" tIns="0" rIns="45720" anchor="t"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3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07.09.2011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Прямоугольник 27"/>
          <p:cNvSpPr/>
          <p:nvPr/>
        </p:nvSpPr>
        <p:spPr>
          <a:xfrm>
            <a:off x="1" y="366818"/>
            <a:ext cx="9144000" cy="84407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Прямоугольник 28"/>
          <p:cNvSpPr/>
          <p:nvPr/>
        </p:nvSpPr>
        <p:spPr>
          <a:xfrm>
            <a:off x="0" y="-1"/>
            <a:ext cx="9144000" cy="310663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0" name="Прямоугольник 29"/>
          <p:cNvSpPr/>
          <p:nvPr/>
        </p:nvSpPr>
        <p:spPr>
          <a:xfrm>
            <a:off x="0" y="308276"/>
            <a:ext cx="9144001" cy="91441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1" name="Прямоугольник 30"/>
          <p:cNvSpPr/>
          <p:nvPr/>
        </p:nvSpPr>
        <p:spPr>
          <a:xfrm flipV="1">
            <a:off x="5410182" y="360246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2" name="Прямоугольник 31"/>
          <p:cNvSpPr/>
          <p:nvPr/>
        </p:nvSpPr>
        <p:spPr>
          <a:xfrm flipV="1">
            <a:off x="5410200" y="440112"/>
            <a:ext cx="3733801" cy="180035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 useBgFill="1">
        <p:nvSpPr>
          <p:cNvPr id="33" name="Скругленный прямоугольник 32"/>
          <p:cNvSpPr/>
          <p:nvPr/>
        </p:nvSpPr>
        <p:spPr bwMode="white">
          <a:xfrm>
            <a:off x="5407339" y="497504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 useBgFill="1">
        <p:nvSpPr>
          <p:cNvPr id="34" name="Скругленный прямоугольник 33"/>
          <p:cNvSpPr/>
          <p:nvPr/>
        </p:nvSpPr>
        <p:spPr bwMode="white">
          <a:xfrm>
            <a:off x="7373646" y="58894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5" name="Прямоугольник 34"/>
          <p:cNvSpPr/>
          <p:nvPr/>
        </p:nvSpPr>
        <p:spPr bwMode="invGray">
          <a:xfrm>
            <a:off x="9084966" y="-2001"/>
            <a:ext cx="57626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6" name="Прямоугольник 35"/>
          <p:cNvSpPr/>
          <p:nvPr/>
        </p:nvSpPr>
        <p:spPr bwMode="invGray">
          <a:xfrm>
            <a:off x="9044481" y="-2001"/>
            <a:ext cx="27432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7" name="Прямоугольник 36"/>
          <p:cNvSpPr/>
          <p:nvPr/>
        </p:nvSpPr>
        <p:spPr bwMode="invGray">
          <a:xfrm>
            <a:off x="9025428" y="-2001"/>
            <a:ext cx="9144" cy="621792"/>
          </a:xfrm>
          <a:prstGeom prst="rect">
            <a:avLst/>
          </a:prstGeom>
          <a:solidFill>
            <a:srgbClr val="FFFFFF">
              <a:alpha val="6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8" name="Прямоугольник 37"/>
          <p:cNvSpPr/>
          <p:nvPr/>
        </p:nvSpPr>
        <p:spPr bwMode="invGray">
          <a:xfrm>
            <a:off x="8975423" y="-2001"/>
            <a:ext cx="27432" cy="621792"/>
          </a:xfrm>
          <a:prstGeom prst="rect">
            <a:avLst/>
          </a:prstGeom>
          <a:solidFill>
            <a:srgbClr val="FFFFFF">
              <a:alpha val="4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9" name="Прямоугольник 38"/>
          <p:cNvSpPr/>
          <p:nvPr/>
        </p:nvSpPr>
        <p:spPr bwMode="invGray">
          <a:xfrm>
            <a:off x="8915677" y="380"/>
            <a:ext cx="54864" cy="585216"/>
          </a:xfrm>
          <a:prstGeom prst="rect">
            <a:avLst/>
          </a:prstGeom>
          <a:solidFill>
            <a:srgbClr val="FFFFFF">
              <a:alpha val="2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40" name="Прямоугольник 39"/>
          <p:cNvSpPr/>
          <p:nvPr/>
        </p:nvSpPr>
        <p:spPr bwMode="invGray">
          <a:xfrm>
            <a:off x="8873475" y="380"/>
            <a:ext cx="9144" cy="585216"/>
          </a:xfrm>
          <a:prstGeom prst="rect">
            <a:avLst/>
          </a:prstGeom>
          <a:solidFill>
            <a:srgbClr val="FFFFFF">
              <a:alpha val="30196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68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2249424"/>
            <a:ext cx="8229600" cy="432511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6586536" y="612648"/>
            <a:ext cx="957264" cy="45720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07.09.2011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5257800" y="612648"/>
            <a:ext cx="1325880" cy="45720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74736" y="2272"/>
            <a:ext cx="762000" cy="365760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800">
                <a:solidFill>
                  <a:srgbClr val="FFFFFF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65760" indent="-256032" algn="l" rtl="0" eaLnBrk="1" latinLnBrk="0" hangingPunct="1">
        <a:spcBef>
          <a:spcPts val="300"/>
        </a:spcBef>
        <a:buClr>
          <a:schemeClr val="accent3"/>
        </a:buClr>
        <a:buFont typeface="Georgia"/>
        <a:buChar char="•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58368" indent="-246888" algn="l" rtl="0" eaLnBrk="1" latinLnBrk="0" hangingPunct="1">
        <a:spcBef>
          <a:spcPts val="300"/>
        </a:spcBef>
        <a:buClr>
          <a:schemeClr val="accent2"/>
        </a:buClr>
        <a:buFont typeface="Georgia"/>
        <a:buChar char="▫"/>
        <a:defRPr kumimoji="0" sz="2600" kern="1200">
          <a:solidFill>
            <a:schemeClr val="accent2"/>
          </a:solidFill>
          <a:latin typeface="+mn-lt"/>
          <a:ea typeface="+mn-ea"/>
          <a:cs typeface="+mn-cs"/>
        </a:defRPr>
      </a:lvl2pPr>
      <a:lvl3pPr marL="923544" indent="-219456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179576" indent="-201168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2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38988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2000" kern="1200">
          <a:solidFill>
            <a:schemeClr val="accent3"/>
          </a:solidFill>
          <a:latin typeface="+mn-lt"/>
          <a:ea typeface="+mn-ea"/>
          <a:cs typeface="+mn-cs"/>
        </a:defRPr>
      </a:lvl5pPr>
      <a:lvl6pPr marL="1609344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800" kern="1200">
          <a:solidFill>
            <a:schemeClr val="accent3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600" kern="1200">
          <a:solidFill>
            <a:schemeClr val="accent3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500" kern="1200">
          <a:solidFill>
            <a:schemeClr val="accent3"/>
          </a:solidFill>
          <a:latin typeface="+mn-lt"/>
          <a:ea typeface="+mn-ea"/>
          <a:cs typeface="+mn-cs"/>
        </a:defRPr>
      </a:lvl8pPr>
      <a:lvl9pPr marL="224028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400" kern="1200" baseline="0">
          <a:solidFill>
            <a:schemeClr val="accent3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ru-RU" dirty="0" smtClean="0"/>
              <a:t>Информационная деятельность человека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dirty="0" smtClean="0"/>
              <a:t>8 класс</a:t>
            </a:r>
            <a:endParaRPr lang="ru-RU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Содержание темы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Сбор информации</a:t>
            </a:r>
          </a:p>
          <a:p>
            <a:r>
              <a:rPr lang="ru-RU" dirty="0" smtClean="0"/>
              <a:t>Обработка информации</a:t>
            </a:r>
          </a:p>
          <a:p>
            <a:r>
              <a:rPr lang="ru-RU" dirty="0" smtClean="0"/>
              <a:t>Передача </a:t>
            </a:r>
            <a:r>
              <a:rPr lang="ru-RU" dirty="0" smtClean="0"/>
              <a:t>информации</a:t>
            </a:r>
            <a:endParaRPr lang="ru-RU" dirty="0" smtClean="0"/>
          </a:p>
          <a:p>
            <a:r>
              <a:rPr lang="ru-RU" dirty="0" smtClean="0"/>
              <a:t>Хранение информации</a:t>
            </a:r>
          </a:p>
          <a:p>
            <a:r>
              <a:rPr lang="ru-RU" dirty="0" smtClean="0"/>
              <a:t>Поиск информации</a:t>
            </a:r>
          </a:p>
          <a:p>
            <a:r>
              <a:rPr lang="ru-RU" dirty="0" smtClean="0"/>
              <a:t>Защита информации</a:t>
            </a:r>
            <a:endParaRPr lang="ru-RU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Обработка информации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Входная информация - </a:t>
            </a:r>
            <a:r>
              <a:rPr lang="ru-RU" dirty="0" smtClean="0"/>
              <a:t>информация</a:t>
            </a:r>
            <a:r>
              <a:rPr lang="ru-RU" dirty="0" smtClean="0"/>
              <a:t>, которую получает человек или устройство.</a:t>
            </a:r>
          </a:p>
          <a:p>
            <a:r>
              <a:rPr lang="ru-RU" dirty="0" smtClean="0"/>
              <a:t>Выходная информация – </a:t>
            </a:r>
            <a:r>
              <a:rPr lang="ru-RU" dirty="0" smtClean="0"/>
              <a:t>информация</a:t>
            </a:r>
            <a:r>
              <a:rPr lang="ru-RU" dirty="0" smtClean="0"/>
              <a:t>, которая получается после обработки человеком или устройством</a:t>
            </a:r>
            <a:endParaRPr lang="ru-RU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dirty="0" smtClean="0"/>
              <a:t>Передача </a:t>
            </a:r>
            <a:r>
              <a:rPr lang="ru-RU" dirty="0" smtClean="0"/>
              <a:t>информации</a:t>
            </a:r>
            <a:endParaRPr lang="ru-RU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0" y="2249488"/>
          <a:ext cx="9144000" cy="260827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Хранение информации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Носитель информации – материальный объект, предназначенный для хранения и передачи информации</a:t>
            </a:r>
            <a:endParaRPr lang="ru-RU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Защита информации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Шифр – метод преобразования информации с целью ее защиты от незаконных пользователей.</a:t>
            </a:r>
          </a:p>
          <a:p>
            <a:r>
              <a:rPr lang="ru-RU" dirty="0" smtClean="0"/>
              <a:t>Криптография- наука об использовании шифров.</a:t>
            </a:r>
          </a:p>
          <a:p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457200" y="2249488"/>
          <a:ext cx="8229600" cy="22250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186106"/>
                <a:gridCol w="285752"/>
                <a:gridCol w="357190"/>
                <a:gridCol w="285752"/>
                <a:gridCol w="357190"/>
                <a:gridCol w="357190"/>
                <a:gridCol w="285752"/>
                <a:gridCol w="285752"/>
                <a:gridCol w="285752"/>
                <a:gridCol w="285752"/>
                <a:gridCol w="285752"/>
                <a:gridCol w="285752"/>
                <a:gridCol w="285752"/>
                <a:gridCol w="285752"/>
                <a:gridCol w="285752"/>
                <a:gridCol w="285752"/>
                <a:gridCol w="285752"/>
                <a:gridCol w="257148"/>
              </a:tblGrid>
              <a:tr h="370840">
                <a:tc rowSpan="2">
                  <a:txBody>
                    <a:bodyPr/>
                    <a:lstStyle/>
                    <a:p>
                      <a:r>
                        <a:rPr lang="ru-RU" dirty="0" smtClean="0"/>
                        <a:t>Текст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я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у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ч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у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и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err="1" smtClean="0"/>
                        <a:t>н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err="1" smtClean="0"/>
                        <a:t>ф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о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err="1" smtClean="0"/>
                        <a:t>р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м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а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т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и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к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у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70840">
                <a:tc rowSpan="2">
                  <a:txBody>
                    <a:bodyPr/>
                    <a:lstStyle/>
                    <a:p>
                      <a:r>
                        <a:rPr lang="ru-RU" dirty="0" smtClean="0"/>
                        <a:t>Ключ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70840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70840">
                <a:tc rowSpan="2">
                  <a:txBody>
                    <a:bodyPr/>
                    <a:lstStyle/>
                    <a:p>
                      <a:r>
                        <a:rPr lang="ru-RU" smtClean="0"/>
                        <a:t>Шифрованный текст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70840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Городская">
  <a:themeElements>
    <a:clrScheme name="Городская">
      <a:dk1>
        <a:sysClr val="windowText" lastClr="000000"/>
      </a:dk1>
      <a:lt1>
        <a:sysClr val="window" lastClr="FFFFFF"/>
      </a:lt1>
      <a:dk2>
        <a:srgbClr val="424456"/>
      </a:dk2>
      <a:lt2>
        <a:srgbClr val="DEDEDE"/>
      </a:lt2>
      <a:accent1>
        <a:srgbClr val="53548A"/>
      </a:accent1>
      <a:accent2>
        <a:srgbClr val="438086"/>
      </a:accent2>
      <a:accent3>
        <a:srgbClr val="A04DA3"/>
      </a:accent3>
      <a:accent4>
        <a:srgbClr val="C4652D"/>
      </a:accent4>
      <a:accent5>
        <a:srgbClr val="8B5D3D"/>
      </a:accent5>
      <a:accent6>
        <a:srgbClr val="5C92B5"/>
      </a:accent6>
      <a:hlink>
        <a:srgbClr val="67AFBD"/>
      </a:hlink>
      <a:folHlink>
        <a:srgbClr val="C2A874"/>
      </a:folHlink>
    </a:clrScheme>
    <a:fontScheme name="Городская">
      <a:majorFont>
        <a:latin typeface="Trebuchet MS"/>
        <a:ea typeface=""/>
        <a:cs typeface=""/>
        <a:font script="Jpan" typeface="HGｺﾞｼｯｸM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eorgia"/>
        <a:ea typeface=""/>
        <a:cs typeface=""/>
        <a:font script="Jpan" typeface="HG明朝B"/>
        <a:font script="Hang" typeface="맑은 고딕"/>
        <a:font script="Hans" typeface="宋体"/>
        <a:font script="Hant" typeface="新細明體"/>
        <a:font script="Arab" typeface="Arial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Городская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255000"/>
              </a:schemeClr>
            </a:gs>
            <a:gs pos="55000">
              <a:schemeClr val="phClr">
                <a:tint val="12000"/>
                <a:satMod val="255000"/>
              </a:schemeClr>
            </a:gs>
            <a:gs pos="100000">
              <a:schemeClr val="phClr"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gradFill rotWithShape="1">
          <a:gsLst>
            <a:gs pos="0">
              <a:schemeClr val="phClr">
                <a:tint val="43000"/>
                <a:satMod val="165000"/>
              </a:schemeClr>
            </a:gs>
            <a:gs pos="55000">
              <a:schemeClr val="phClr">
                <a:tint val="83000"/>
                <a:satMod val="155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-40000" t="-90000" r="140000" b="19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15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flat" dir="t">
              <a:rot lat="0" lon="0" rev="20040000"/>
            </a:lightRig>
          </a:scene3d>
          <a:sp3d contourW="12700" prstMaterial="dkEdge">
            <a:bevelT w="25400" h="38100" prst="convex"/>
            <a:contourClr>
              <a:schemeClr val="phClr">
                <a:satMod val="115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100000">
              <a:schemeClr val="phClr">
                <a:tint val="80000"/>
                <a:satMod val="250000"/>
              </a:schemeClr>
            </a:gs>
            <a:gs pos="60000">
              <a:schemeClr val="phClr">
                <a:shade val="38000"/>
                <a:satMod val="175000"/>
              </a:schemeClr>
            </a:gs>
            <a:gs pos="0">
              <a:schemeClr val="phClr">
                <a:shade val="30000"/>
                <a:satMod val="175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8000"/>
              </a:schemeClr>
              <a:schemeClr val="phClr">
                <a:tint val="96000"/>
                <a:satMod val="15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Urban</Template>
  <TotalTime>67</TotalTime>
  <Words>108</Words>
  <PresentationFormat>Экран (4:3)</PresentationFormat>
  <Paragraphs>41</Paragraphs>
  <Slides>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Городская</vt:lpstr>
      <vt:lpstr>Информационная деятельность человека</vt:lpstr>
      <vt:lpstr>Содержание темы</vt:lpstr>
      <vt:lpstr>Обработка информации</vt:lpstr>
      <vt:lpstr>Передача информации</vt:lpstr>
      <vt:lpstr>Хранение информации</vt:lpstr>
      <vt:lpstr>Защита информации</vt:lpstr>
      <vt:lpstr>Слайд 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Информационная деятельность человека</dc:title>
  <dc:creator>Ирина</dc:creator>
  <cp:lastModifiedBy>Ирина</cp:lastModifiedBy>
  <cp:revision>8</cp:revision>
  <dcterms:created xsi:type="dcterms:W3CDTF">2011-09-06T18:13:24Z</dcterms:created>
  <dcterms:modified xsi:type="dcterms:W3CDTF">2011-09-07T09:08:41Z</dcterms:modified>
</cp:coreProperties>
</file>